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8" r:id="rId2"/>
    <p:sldMasterId id="2147483701" r:id="rId3"/>
    <p:sldMasterId id="2147483857" r:id="rId4"/>
  </p:sldMasterIdLst>
  <p:notesMasterIdLst>
    <p:notesMasterId r:id="rId13"/>
  </p:notesMasterIdLst>
  <p:handoutMasterIdLst>
    <p:handoutMasterId r:id="rId14"/>
  </p:handoutMasterIdLst>
  <p:sldIdLst>
    <p:sldId id="285" r:id="rId5"/>
    <p:sldId id="297" r:id="rId6"/>
    <p:sldId id="298" r:id="rId7"/>
    <p:sldId id="299" r:id="rId8"/>
    <p:sldId id="300" r:id="rId9"/>
    <p:sldId id="301" r:id="rId10"/>
    <p:sldId id="295" r:id="rId11"/>
    <p:sldId id="289" r:id="rId12"/>
  </p:sldIdLst>
  <p:sldSz cx="10693400" cy="7561263"/>
  <p:notesSz cx="6810375" cy="99425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60">
          <p15:clr>
            <a:srgbClr val="A4A3A4"/>
          </p15:clr>
        </p15:guide>
        <p15:guide id="2" orient="horz" pos="4245">
          <p15:clr>
            <a:srgbClr val="A4A3A4"/>
          </p15:clr>
        </p15:guide>
        <p15:guide id="3" orient="horz" pos="454">
          <p15:clr>
            <a:srgbClr val="A4A3A4"/>
          </p15:clr>
        </p15:guide>
        <p15:guide id="4" pos="3368">
          <p15:clr>
            <a:srgbClr val="A4A3A4"/>
          </p15:clr>
        </p15:guide>
        <p15:guide id="5" pos="263">
          <p15:clr>
            <a:srgbClr val="A4A3A4"/>
          </p15:clr>
        </p15:guide>
        <p15:guide id="6" pos="64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CE39"/>
    <a:srgbClr val="E9E611"/>
    <a:srgbClr val="F37029"/>
    <a:srgbClr val="E31E30"/>
    <a:srgbClr val="DBD4E9"/>
    <a:srgbClr val="9A3393"/>
    <a:srgbClr val="1E3174"/>
    <a:srgbClr val="0085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9" autoAdjust="0"/>
    <p:restoredTop sz="79429" autoAdjust="0"/>
  </p:normalViewPr>
  <p:slideViewPr>
    <p:cSldViewPr snapToGrid="0" showGuides="1">
      <p:cViewPr varScale="1">
        <p:scale>
          <a:sx n="41" d="100"/>
          <a:sy n="41" d="100"/>
        </p:scale>
        <p:origin x="1133" y="53"/>
      </p:cViewPr>
      <p:guideLst>
        <p:guide orient="horz" pos="1260"/>
        <p:guide orient="horz" pos="4245"/>
        <p:guide orient="horz" pos="454"/>
        <p:guide pos="3368"/>
        <p:guide pos="263"/>
        <p:guide pos="648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625" y="0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11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625" y="9444038"/>
            <a:ext cx="29511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FC0D352-2347-4219-857C-28EAC95EAD2E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94128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9938" y="746125"/>
            <a:ext cx="5270500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4400"/>
            <a:ext cx="54483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smtClean="0"/>
              <a:t>Textmasterformate durch Klicken bearbeiten</a:t>
            </a:r>
          </a:p>
          <a:p>
            <a:pPr lvl="1"/>
            <a:r>
              <a:rPr lang="de-DE" altLang="de-DE" noProof="0" smtClean="0"/>
              <a:t>Zweite Ebene</a:t>
            </a:r>
          </a:p>
          <a:p>
            <a:pPr lvl="2"/>
            <a:r>
              <a:rPr lang="de-DE" altLang="de-DE" noProof="0" smtClean="0"/>
              <a:t>Dritte Ebene</a:t>
            </a:r>
          </a:p>
          <a:p>
            <a:pPr lvl="3"/>
            <a:r>
              <a:rPr lang="de-DE" altLang="de-DE" noProof="0" smtClean="0"/>
              <a:t>Vierte Ebene</a:t>
            </a:r>
          </a:p>
          <a:p>
            <a:pPr lvl="4"/>
            <a:r>
              <a:rPr lang="de-DE" altLang="de-DE" noProof="0" smtClean="0"/>
              <a:t>Fünfte Ebene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511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444038"/>
            <a:ext cx="29511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0A6334-B1FB-41C3-9CDC-F71EE66EFC3C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297552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79388" indent="-17780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358775" indent="-17780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538163" indent="-17780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717550" indent="-17780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314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801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b="1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09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altLang="en-US" dirty="0" err="1" smtClean="0">
                <a:latin typeface="Arial" charset="0"/>
                <a:cs typeface="Arial" charset="0"/>
              </a:rPr>
              <a:t>Bild</a:t>
            </a:r>
            <a:r>
              <a:rPr lang="en-GB" altLang="en-US" dirty="0" smtClean="0">
                <a:latin typeface="Arial" charset="0"/>
                <a:cs typeface="Arial" charset="0"/>
              </a:rPr>
              <a:t>: CDS</a:t>
            </a:r>
          </a:p>
        </p:txBody>
      </p:sp>
    </p:spTree>
    <p:extLst>
      <p:ext uri="{BB962C8B-B14F-4D97-AF65-F5344CB8AC3E}">
        <p14:creationId xmlns:p14="http://schemas.microsoft.com/office/powerpoint/2010/main" val="2660641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altLang="en-US" dirty="0" err="1" smtClean="0">
                <a:latin typeface="Arial" charset="0"/>
                <a:cs typeface="Arial" charset="0"/>
              </a:rPr>
              <a:t>Bild</a:t>
            </a:r>
            <a:r>
              <a:rPr lang="en-GB" altLang="en-US" dirty="0" smtClean="0">
                <a:latin typeface="Arial" charset="0"/>
                <a:cs typeface="Arial" charset="0"/>
              </a:rPr>
              <a:t>: Generic Brochure</a:t>
            </a:r>
          </a:p>
        </p:txBody>
      </p:sp>
    </p:spTree>
    <p:extLst>
      <p:ext uri="{BB962C8B-B14F-4D97-AF65-F5344CB8AC3E}">
        <p14:creationId xmlns:p14="http://schemas.microsoft.com/office/powerpoint/2010/main" val="2193850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altLang="en-US" dirty="0" err="1" smtClean="0">
                <a:latin typeface="Arial" charset="0"/>
                <a:cs typeface="Arial" charset="0"/>
              </a:rPr>
              <a:t>Bild</a:t>
            </a:r>
            <a:r>
              <a:rPr lang="en-GB" altLang="en-US" dirty="0" smtClean="0">
                <a:latin typeface="Arial" charset="0"/>
                <a:cs typeface="Arial" charset="0"/>
              </a:rPr>
              <a:t>: </a:t>
            </a:r>
            <a:r>
              <a:rPr lang="en-GB" altLang="en-US" smtClean="0">
                <a:latin typeface="Arial" charset="0"/>
                <a:cs typeface="Arial" charset="0"/>
              </a:rPr>
              <a:t>Advanced Forensics</a:t>
            </a:r>
            <a:endParaRPr lang="en-GB" alt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766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221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A6334-B1FB-41C3-9CDC-F71EE66EFC3C}" type="slidenum">
              <a:rPr lang="de-DE" altLang="de-DE" smtClean="0"/>
              <a:pPr>
                <a:defRPr/>
              </a:pPr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29290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1">
    <p:bg>
      <p:bgPr>
        <a:solidFill>
          <a:srgbClr val="0085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0" y="6659563"/>
            <a:ext cx="10693400" cy="901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lnSpc>
                <a:spcPct val="115000"/>
              </a:lnSpc>
              <a:defRPr/>
            </a:pP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0" y="0"/>
            <a:ext cx="10688638" cy="667385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1042988">
              <a:lnSpc>
                <a:spcPct val="115000"/>
              </a:lnSpc>
              <a:defRPr/>
            </a:pP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B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93400" cy="665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661013"/>
            <a:ext cx="10693400" cy="107950"/>
            <a:chOff x="0" y="4195"/>
            <a:chExt cx="6736" cy="68"/>
          </a:xfrm>
          <a:solidFill>
            <a:schemeClr val="tx2"/>
          </a:solidFill>
        </p:grpSpPr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0" y="4195"/>
              <a:ext cx="6733" cy="2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15000"/>
                </a:lnSpc>
                <a:defRPr/>
              </a:pPr>
              <a:endParaRPr lang="en-GB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1826" y="4195"/>
              <a:ext cx="4910" cy="6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15000"/>
                </a:lnSpc>
                <a:defRPr/>
              </a:pPr>
              <a:endParaRPr lang="en-GB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17" descr="Logo_Def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35938" y="6707188"/>
            <a:ext cx="23304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oneTexte 17"/>
          <p:cNvSpPr txBox="1">
            <a:spLocks noChangeArrowheads="1"/>
          </p:cNvSpPr>
          <p:nvPr/>
        </p:nvSpPr>
        <p:spPr bwMode="auto">
          <a:xfrm rot="16200000">
            <a:off x="-2953543" y="3378994"/>
            <a:ext cx="621188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GB" sz="600" dirty="0" smtClean="0">
                <a:solidFill>
                  <a:schemeClr val="bg1"/>
                </a:solidFill>
                <a:ea typeface="ＭＳ Ｐゴシック" pitchFamily="34" charset="-128"/>
              </a:rPr>
              <a:t>This document and its content is the property of Airbus Defence and Space.</a:t>
            </a:r>
          </a:p>
          <a:p>
            <a:pPr>
              <a:defRPr/>
            </a:pPr>
            <a:r>
              <a:rPr lang="en-GB" sz="600" dirty="0" smtClean="0">
                <a:solidFill>
                  <a:schemeClr val="bg1"/>
                </a:solidFill>
                <a:ea typeface="ＭＳ Ｐゴシック" pitchFamily="34" charset="-128"/>
              </a:rPr>
              <a:t>It shall not be communicated to any third party without the owner’s written consent | [Airbus Defence and Space Company name]. All rights reserved.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898775" y="3248025"/>
            <a:ext cx="7380288" cy="2152650"/>
          </a:xfrm>
        </p:spPr>
        <p:txBody>
          <a:bodyPr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 smtClean="0"/>
              <a:t>Titelmasterformat durch Klicken bearbeiten</a:t>
            </a:r>
            <a:endParaRPr lang="en-GB" altLang="de-DE" noProof="0" dirty="0" smtClean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898775" y="5508625"/>
            <a:ext cx="7380288" cy="800100"/>
          </a:xfrm>
        </p:spPr>
        <p:txBody>
          <a:bodyPr anchor="b"/>
          <a:lstStyle>
            <a:lvl1pPr>
              <a:lnSpc>
                <a:spcPct val="11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 smtClean="0"/>
              <a:t>Formatvorlage des Untertitelmasters durch Klicken bearbeiten</a:t>
            </a:r>
            <a:endParaRPr lang="en-GB" altLang="de-DE" noProof="0" dirty="0" smtClean="0"/>
          </a:p>
        </p:txBody>
      </p:sp>
    </p:spTree>
    <p:extLst>
      <p:ext uri="{BB962C8B-B14F-4D97-AF65-F5344CB8AC3E}">
        <p14:creationId xmlns:p14="http://schemas.microsoft.com/office/powerpoint/2010/main" val="4279764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5"/>
          <p:cNvSpPr>
            <a:spLocks noChangeArrowheads="1"/>
          </p:cNvSpPr>
          <p:nvPr userDrawn="1"/>
        </p:nvSpPr>
        <p:spPr bwMode="auto">
          <a:xfrm>
            <a:off x="0" y="6659563"/>
            <a:ext cx="10693400" cy="901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lnSpc>
                <a:spcPct val="115000"/>
              </a:lnSpc>
              <a:defRPr/>
            </a:pPr>
            <a:endParaRPr lang="en-GB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0" y="6661013"/>
            <a:ext cx="10693400" cy="107950"/>
            <a:chOff x="0" y="4195"/>
            <a:chExt cx="6736" cy="68"/>
          </a:xfrm>
          <a:solidFill>
            <a:schemeClr val="tx2"/>
          </a:solidFill>
        </p:grpSpPr>
        <p:sp>
          <p:nvSpPr>
            <p:cNvPr id="6" name="Rectangle 14"/>
            <p:cNvSpPr>
              <a:spLocks noChangeArrowheads="1"/>
            </p:cNvSpPr>
            <p:nvPr/>
          </p:nvSpPr>
          <p:spPr bwMode="auto">
            <a:xfrm>
              <a:off x="0" y="4195"/>
              <a:ext cx="6733" cy="2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15000"/>
                </a:lnSpc>
                <a:defRPr/>
              </a:pPr>
              <a:endParaRPr lang="en-GB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15"/>
            <p:cNvSpPr>
              <a:spLocks noChangeArrowheads="1"/>
            </p:cNvSpPr>
            <p:nvPr/>
          </p:nvSpPr>
          <p:spPr bwMode="auto">
            <a:xfrm>
              <a:off x="1826" y="4195"/>
              <a:ext cx="4910" cy="6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15000"/>
                </a:lnSpc>
                <a:defRPr/>
              </a:pPr>
              <a:endParaRPr lang="en-GB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8" name="Picture 17" descr="Logo_Def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35938" y="6707188"/>
            <a:ext cx="23304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17"/>
          <p:cNvSpPr txBox="1">
            <a:spLocks noChangeArrowheads="1"/>
          </p:cNvSpPr>
          <p:nvPr/>
        </p:nvSpPr>
        <p:spPr bwMode="auto">
          <a:xfrm rot="16200000">
            <a:off x="-3035299" y="3284537"/>
            <a:ext cx="63881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GB" sz="600" dirty="0" smtClean="0">
                <a:solidFill>
                  <a:srgbClr val="00205B"/>
                </a:solidFill>
                <a:ea typeface="ＭＳ Ｐゴシック" pitchFamily="34" charset="-128"/>
              </a:rPr>
              <a:t>This document and its content is the property of Airbus Defence and Space.</a:t>
            </a:r>
          </a:p>
          <a:p>
            <a:pPr>
              <a:defRPr/>
            </a:pPr>
            <a:r>
              <a:rPr lang="en-GB" sz="600" dirty="0" smtClean="0">
                <a:solidFill>
                  <a:srgbClr val="00205B"/>
                </a:solidFill>
                <a:ea typeface="ＭＳ Ｐゴシック" pitchFamily="34" charset="-128"/>
              </a:rPr>
              <a:t>It shall not be communicated to any third party without the owner’s written consent | [Airbus Defence and Space Company name]. All rights reserved.</a:t>
            </a:r>
          </a:p>
        </p:txBody>
      </p:sp>
      <p:sp>
        <p:nvSpPr>
          <p:cNvPr id="204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09888" y="3255963"/>
            <a:ext cx="7431145" cy="1620838"/>
          </a:xfrm>
        </p:spPr>
        <p:txBody>
          <a:bodyPr/>
          <a:lstStyle>
            <a:lvl1pPr>
              <a:defRPr sz="300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en-GB" noProof="0" dirty="0" smtClean="0"/>
          </a:p>
        </p:txBody>
      </p:sp>
      <p:sp>
        <p:nvSpPr>
          <p:cNvPr id="2048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09888" y="4954385"/>
            <a:ext cx="7486650" cy="1360690"/>
          </a:xfrm>
        </p:spPr>
        <p:txBody>
          <a:bodyPr anchor="b"/>
          <a:lstStyle>
            <a:lvl1pPr marL="0" indent="0" algn="l">
              <a:defRPr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en-GB" noProof="0" dirty="0" smtClean="0"/>
          </a:p>
        </p:txBody>
      </p:sp>
    </p:spTree>
    <p:extLst>
      <p:ext uri="{BB962C8B-B14F-4D97-AF65-F5344CB8AC3E}">
        <p14:creationId xmlns:p14="http://schemas.microsoft.com/office/powerpoint/2010/main" val="4277659050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7514" y="720725"/>
            <a:ext cx="9861550" cy="97154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7513" y="2000251"/>
            <a:ext cx="9861551" cy="47995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81B0F-FC3E-4454-8F79-D2535C21E669}" type="datetime4">
              <a:rPr lang="en-GB" altLang="de-DE" smtClean="0">
                <a:solidFill>
                  <a:srgbClr val="000000"/>
                </a:solidFill>
              </a:rPr>
              <a:t>27 May 2015</a:t>
            </a:fld>
            <a:endParaRPr lang="de-DE" altLang="de-DE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de-DE" smtClean="0">
                <a:solidFill>
                  <a:srgbClr val="000000"/>
                </a:solidFill>
              </a:rPr>
              <a:t>The Needle in the Haystack</a:t>
            </a:r>
            <a:endParaRPr lang="de-DE" altLang="de-DE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AC3D6-C57F-42C1-B465-4E68E712C1A0}" type="slidenum">
              <a:rPr lang="de-DE" alt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391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7513" y="720725"/>
            <a:ext cx="9861550" cy="97154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7513" y="2000250"/>
            <a:ext cx="4749167" cy="482449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5526720" y="2000250"/>
            <a:ext cx="4752343" cy="482449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52BEA-BD40-476C-BDBA-209BF75327B8}" type="datetime4">
              <a:rPr lang="en-GB" altLang="de-DE" smtClean="0">
                <a:solidFill>
                  <a:srgbClr val="000000"/>
                </a:solidFill>
              </a:rPr>
              <a:t>27 May 2015</a:t>
            </a:fld>
            <a:endParaRPr lang="de-DE" altLang="de-DE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de-DE" smtClean="0">
                <a:solidFill>
                  <a:srgbClr val="000000"/>
                </a:solidFill>
              </a:rPr>
              <a:t>The Needle in the Haystack</a:t>
            </a:r>
            <a:endParaRPr lang="de-DE" altLang="de-DE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F1A3B-540F-4F57-B74C-9CCEA69E82B6}" type="slidenum">
              <a:rPr lang="de-DE" alt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334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07712-7380-48B2-8E8B-683A0A427082}" type="datetime4">
              <a:rPr lang="en-GB" altLang="de-DE" smtClean="0">
                <a:solidFill>
                  <a:srgbClr val="000000"/>
                </a:solidFill>
              </a:rPr>
              <a:t>27 May 2015</a:t>
            </a:fld>
            <a:endParaRPr lang="de-DE" altLang="de-DE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de-DE" smtClean="0">
                <a:solidFill>
                  <a:srgbClr val="000000"/>
                </a:solidFill>
              </a:rPr>
              <a:t>The Needle in the Haystack</a:t>
            </a:r>
            <a:endParaRPr lang="de-DE" altLang="de-DE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0611B-02AB-4501-B9BA-C099CB47A8DA}" type="slidenum">
              <a:rPr lang="de-DE" alt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856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19562-68AA-437B-841E-B4FD55432A42}" type="datetime4">
              <a:rPr lang="en-GB" altLang="de-DE" smtClean="0">
                <a:solidFill>
                  <a:srgbClr val="000000"/>
                </a:solidFill>
              </a:rPr>
              <a:t>27 May 2015</a:t>
            </a:fld>
            <a:endParaRPr lang="de-DE" altLang="de-DE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de-DE" smtClean="0">
                <a:solidFill>
                  <a:srgbClr val="000000"/>
                </a:solidFill>
              </a:rPr>
              <a:t>The Needle in the Haystack</a:t>
            </a:r>
            <a:endParaRPr lang="de-DE" altLang="de-DE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D80A7-0D52-4109-923D-AECD4466503E}" type="slidenum">
              <a:rPr lang="de-DE" alt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7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5"/>
          <p:cNvSpPr>
            <a:spLocks noChangeArrowheads="1"/>
          </p:cNvSpPr>
          <p:nvPr userDrawn="1"/>
        </p:nvSpPr>
        <p:spPr bwMode="auto">
          <a:xfrm>
            <a:off x="0" y="6659563"/>
            <a:ext cx="10693400" cy="901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lnSpc>
                <a:spcPct val="115000"/>
              </a:lnSpc>
              <a:defRPr/>
            </a:pP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0" y="6661013"/>
            <a:ext cx="10693400" cy="107950"/>
            <a:chOff x="0" y="4195"/>
            <a:chExt cx="6736" cy="68"/>
          </a:xfrm>
          <a:solidFill>
            <a:schemeClr val="tx2"/>
          </a:solidFill>
        </p:grpSpPr>
        <p:sp>
          <p:nvSpPr>
            <p:cNvPr id="6" name="Rectangle 14"/>
            <p:cNvSpPr>
              <a:spLocks noChangeArrowheads="1"/>
            </p:cNvSpPr>
            <p:nvPr/>
          </p:nvSpPr>
          <p:spPr bwMode="auto">
            <a:xfrm>
              <a:off x="0" y="4195"/>
              <a:ext cx="6733" cy="2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15000"/>
                </a:lnSpc>
                <a:defRPr/>
              </a:pPr>
              <a:endParaRPr lang="en-GB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15"/>
            <p:cNvSpPr>
              <a:spLocks noChangeArrowheads="1"/>
            </p:cNvSpPr>
            <p:nvPr/>
          </p:nvSpPr>
          <p:spPr bwMode="auto">
            <a:xfrm>
              <a:off x="1826" y="4195"/>
              <a:ext cx="4910" cy="6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15000"/>
                </a:lnSpc>
                <a:defRPr/>
              </a:pPr>
              <a:endParaRPr lang="en-GB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8" name="Picture 17" descr="Logo_Def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35938" y="6707188"/>
            <a:ext cx="23304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17"/>
          <p:cNvSpPr txBox="1">
            <a:spLocks noChangeArrowheads="1"/>
          </p:cNvSpPr>
          <p:nvPr/>
        </p:nvSpPr>
        <p:spPr bwMode="auto">
          <a:xfrm rot="16200000">
            <a:off x="-3035299" y="3284537"/>
            <a:ext cx="63881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GB" sz="600" dirty="0" smtClean="0">
                <a:solidFill>
                  <a:schemeClr val="tx2"/>
                </a:solidFill>
                <a:ea typeface="ＭＳ Ｐゴシック" pitchFamily="34" charset="-128"/>
              </a:rPr>
              <a:t>This document and its content is the property of Airbus Defence and Space.</a:t>
            </a:r>
          </a:p>
          <a:p>
            <a:pPr>
              <a:defRPr/>
            </a:pPr>
            <a:r>
              <a:rPr lang="en-GB" sz="600" dirty="0" smtClean="0">
                <a:solidFill>
                  <a:schemeClr val="tx2"/>
                </a:solidFill>
                <a:ea typeface="ＭＳ Ｐゴシック" pitchFamily="34" charset="-128"/>
              </a:rPr>
              <a:t>It shall not be communicated to any third party without the owner’s written consent | [Airbus Defence and Space Company name]. All rights reserved.</a:t>
            </a:r>
          </a:p>
        </p:txBody>
      </p:sp>
      <p:sp>
        <p:nvSpPr>
          <p:cNvPr id="204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09888" y="3255963"/>
            <a:ext cx="7431145" cy="1620838"/>
          </a:xfrm>
        </p:spPr>
        <p:txBody>
          <a:bodyPr/>
          <a:lstStyle>
            <a:lvl1pPr>
              <a:defRPr sz="300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en-GB" noProof="0" dirty="0" smtClean="0"/>
          </a:p>
        </p:txBody>
      </p:sp>
      <p:sp>
        <p:nvSpPr>
          <p:cNvPr id="2048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09888" y="4954385"/>
            <a:ext cx="7486650" cy="1360690"/>
          </a:xfrm>
        </p:spPr>
        <p:txBody>
          <a:bodyPr anchor="b"/>
          <a:lstStyle>
            <a:lvl1pPr marL="0" indent="0" algn="l">
              <a:defRPr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en-GB" noProof="0" dirty="0" smtClean="0"/>
          </a:p>
        </p:txBody>
      </p:sp>
    </p:spTree>
    <p:extLst>
      <p:ext uri="{BB962C8B-B14F-4D97-AF65-F5344CB8AC3E}">
        <p14:creationId xmlns:p14="http://schemas.microsoft.com/office/powerpoint/2010/main" val="337404738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7514" y="720725"/>
            <a:ext cx="9861550" cy="97154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7513" y="2000251"/>
            <a:ext cx="9861551" cy="47995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E36DF-0567-4C18-BEC7-F9EE5D3A07AD}" type="datetime4">
              <a:rPr lang="en-GB" altLang="de-DE" smtClean="0"/>
              <a:t>27 May 2015</a:t>
            </a:fld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de-DE" smtClean="0"/>
              <a:t>The Needle in the Haystack</a:t>
            </a:r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AC3D6-C57F-42C1-B465-4E68E712C1A0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2284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7513" y="720725"/>
            <a:ext cx="9861550" cy="97154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7513" y="2000250"/>
            <a:ext cx="4749167" cy="482449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5526720" y="2000250"/>
            <a:ext cx="4752343" cy="482449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43C0A-CDC8-462C-9459-C9E69ED93661}" type="datetime4">
              <a:rPr lang="en-GB" altLang="de-DE" smtClean="0"/>
              <a:t>27 May 2015</a:t>
            </a:fld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de-DE" smtClean="0"/>
              <a:t>The Needle in the Haystack</a:t>
            </a:r>
            <a:endParaRPr lang="de-DE" altLang="de-D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F1A3B-540F-4F57-B74C-9CCEA69E82B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7348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DC46C-2022-4286-9DB3-F716320BADA1}" type="datetime4">
              <a:rPr lang="en-GB" altLang="de-DE" smtClean="0"/>
              <a:t>27 May 2015</a:t>
            </a:fld>
            <a:endParaRPr lang="de-DE" alt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de-DE" smtClean="0"/>
              <a:t>The Needle in the Haystack</a:t>
            </a:r>
            <a:endParaRPr lang="de-DE" alt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0611B-02AB-4501-B9BA-C099CB47A8DA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40838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05FBE-8013-499F-8170-1687699F5EAC}" type="datetime4">
              <a:rPr lang="en-GB" altLang="de-DE" smtClean="0"/>
              <a:t>27 May 2015</a:t>
            </a:fld>
            <a:endParaRPr lang="de-DE" alt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de-DE" smtClean="0"/>
              <a:t>The Needle in the Haystack</a:t>
            </a:r>
            <a:endParaRPr lang="de-DE" alt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D80A7-0D52-4109-923D-AECD4466503E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7363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414338" y="252413"/>
            <a:ext cx="8280400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 anchor="b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GB" altLang="de-DE" dirty="0" smtClean="0">
                <a:solidFill>
                  <a:srgbClr val="000000"/>
                </a:solidFill>
              </a:rPr>
              <a:t>Presentation Title runs here (go to Header &amp; Footer to edit this text)</a:t>
            </a:r>
          </a:p>
        </p:txBody>
      </p:sp>
      <p:pic>
        <p:nvPicPr>
          <p:cNvPr id="5" name="Picture 9" descr="bx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087563"/>
            <a:ext cx="10688638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2465388" y="4679950"/>
            <a:ext cx="5726112" cy="107950"/>
            <a:chOff x="1553" y="2948"/>
            <a:chExt cx="3607" cy="68"/>
          </a:xfrm>
          <a:solidFill>
            <a:schemeClr val="tx2"/>
          </a:solidFill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553" y="2948"/>
              <a:ext cx="3607" cy="22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>
                <a:lnSpc>
                  <a:spcPct val="115000"/>
                </a:lnSpc>
                <a:defRPr/>
              </a:pPr>
              <a:endParaRPr lang="en-GB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413" y="2948"/>
              <a:ext cx="1747" cy="68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>
                <a:lnSpc>
                  <a:spcPct val="115000"/>
                </a:lnSpc>
                <a:defRPr/>
              </a:pPr>
              <a:endParaRPr lang="en-GB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" name="ZoneTexte 17"/>
          <p:cNvSpPr txBox="1">
            <a:spLocks noChangeArrowheads="1"/>
          </p:cNvSpPr>
          <p:nvPr/>
        </p:nvSpPr>
        <p:spPr bwMode="auto">
          <a:xfrm rot="16200000">
            <a:off x="-2971006" y="3364707"/>
            <a:ext cx="62436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GB" sz="600" dirty="0" smtClean="0">
                <a:ea typeface="ＭＳ Ｐゴシック" pitchFamily="34" charset="-128"/>
              </a:rPr>
              <a:t>This document and its content is the property of Airbus Defence and Space.</a:t>
            </a:r>
          </a:p>
          <a:p>
            <a:pPr>
              <a:defRPr/>
            </a:pPr>
            <a:r>
              <a:rPr lang="en-GB" sz="600" dirty="0" smtClean="0">
                <a:ea typeface="ＭＳ Ｐゴシック" pitchFamily="34" charset="-128"/>
              </a:rPr>
              <a:t>It shall not be communicated to any third party without the owner’s written consent | [Airbus Defence and Space Company name]. All rights reserved.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66975" y="2087563"/>
            <a:ext cx="5724525" cy="1513048"/>
          </a:xfrm>
        </p:spPr>
        <p:txBody>
          <a:bodyPr anchor="b"/>
          <a:lstStyle>
            <a:lvl1pPr>
              <a:lnSpc>
                <a:spcPct val="11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 dirty="0" err="1" smtClean="0"/>
              <a:t>Titelmasterformat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65389" y="3826160"/>
            <a:ext cx="5726111" cy="782353"/>
          </a:xfrm>
        </p:spPr>
        <p:txBody>
          <a:bodyPr/>
          <a:lstStyle>
            <a:lvl1pPr>
              <a:lnSpc>
                <a:spcPct val="110000"/>
              </a:lnSpc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err="1" smtClean="0"/>
              <a:t>Textmasterformat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99E14-D4A3-4B0E-8A33-086E7D62D542}" type="datetime4">
              <a:rPr lang="en-GB" altLang="de-DE" smtClean="0"/>
              <a:t>27 May 2015</a:t>
            </a:fld>
            <a:endParaRPr lang="en-GB" alt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DAF10-2FD4-4D49-BAFE-3288D7F9CD9E}" type="slidenum">
              <a:rPr lang="en-GB" altLang="de-DE"/>
              <a:pPr>
                <a:defRPr/>
              </a:pPr>
              <a:t>‹#›</a:t>
            </a:fld>
            <a:endParaRPr lang="en-GB" altLang="de-DE" dirty="0"/>
          </a:p>
        </p:txBody>
      </p:sp>
    </p:spTree>
    <p:extLst>
      <p:ext uri="{BB962C8B-B14F-4D97-AF65-F5344CB8AC3E}">
        <p14:creationId xmlns:p14="http://schemas.microsoft.com/office/powerpoint/2010/main" val="200317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5"/>
          <p:cNvSpPr>
            <a:spLocks noChangeArrowheads="1"/>
          </p:cNvSpPr>
          <p:nvPr userDrawn="1"/>
        </p:nvSpPr>
        <p:spPr bwMode="auto">
          <a:xfrm>
            <a:off x="0" y="6659563"/>
            <a:ext cx="10693400" cy="901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lnSpc>
                <a:spcPct val="115000"/>
              </a:lnSpc>
              <a:defRPr/>
            </a:pP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0" y="6661013"/>
            <a:ext cx="10693400" cy="107950"/>
            <a:chOff x="0" y="4195"/>
            <a:chExt cx="6736" cy="68"/>
          </a:xfrm>
          <a:solidFill>
            <a:schemeClr val="tx2"/>
          </a:solidFill>
        </p:grpSpPr>
        <p:sp>
          <p:nvSpPr>
            <p:cNvPr id="6" name="Rectangle 14"/>
            <p:cNvSpPr>
              <a:spLocks noChangeArrowheads="1"/>
            </p:cNvSpPr>
            <p:nvPr/>
          </p:nvSpPr>
          <p:spPr bwMode="auto">
            <a:xfrm>
              <a:off x="0" y="4195"/>
              <a:ext cx="6733" cy="2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15000"/>
                </a:lnSpc>
                <a:defRPr/>
              </a:pPr>
              <a:endParaRPr lang="en-GB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15"/>
            <p:cNvSpPr>
              <a:spLocks noChangeArrowheads="1"/>
            </p:cNvSpPr>
            <p:nvPr/>
          </p:nvSpPr>
          <p:spPr bwMode="auto">
            <a:xfrm>
              <a:off x="1826" y="4195"/>
              <a:ext cx="4910" cy="6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15000"/>
                </a:lnSpc>
                <a:defRPr/>
              </a:pPr>
              <a:endParaRPr lang="en-GB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8" name="Picture 17" descr="Logo_Def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35938" y="6707188"/>
            <a:ext cx="23304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17"/>
          <p:cNvSpPr txBox="1">
            <a:spLocks noChangeArrowheads="1"/>
          </p:cNvSpPr>
          <p:nvPr/>
        </p:nvSpPr>
        <p:spPr bwMode="auto">
          <a:xfrm rot="16200000">
            <a:off x="-2971006" y="3364707"/>
            <a:ext cx="62436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GB" sz="600" dirty="0" smtClean="0">
                <a:ea typeface="ＭＳ Ｐゴシック" pitchFamily="34" charset="-128"/>
              </a:rPr>
              <a:t>This document and its content is the property of Airbus Defence and Space.</a:t>
            </a:r>
          </a:p>
          <a:p>
            <a:pPr>
              <a:defRPr/>
            </a:pPr>
            <a:r>
              <a:rPr lang="en-GB" sz="600" dirty="0" smtClean="0">
                <a:ea typeface="ＭＳ Ｐゴシック" pitchFamily="34" charset="-128"/>
              </a:rPr>
              <a:t>It shall not be communicated to any third party without the owner’s written consent | [Airbus Defence and Space Company name]. All rights reserved.</a:t>
            </a: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09888" y="3255963"/>
            <a:ext cx="7323079" cy="1620838"/>
          </a:xfr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err="1" smtClean="0"/>
              <a:t>Titelmasterformat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09888" y="5077749"/>
            <a:ext cx="7486650" cy="1237326"/>
          </a:xfrm>
        </p:spPr>
        <p:txBody>
          <a:bodyPr anchor="b"/>
          <a:lstStyle>
            <a:lvl1pPr marL="0" indent="0" algn="l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err="1" smtClean="0"/>
              <a:t>Formatvorlage</a:t>
            </a:r>
            <a:r>
              <a:rPr lang="en-GB" noProof="0" dirty="0" smtClean="0"/>
              <a:t> des </a:t>
            </a:r>
            <a:r>
              <a:rPr lang="en-GB" noProof="0" dirty="0" err="1" smtClean="0"/>
              <a:t>Untertitelmasters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</p:txBody>
      </p:sp>
    </p:spTree>
    <p:extLst>
      <p:ext uri="{BB962C8B-B14F-4D97-AF65-F5344CB8AC3E}">
        <p14:creationId xmlns:p14="http://schemas.microsoft.com/office/powerpoint/2010/main" val="65592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1">
    <p:bg>
      <p:bgPr>
        <a:solidFill>
          <a:srgbClr val="0085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0" y="6659563"/>
            <a:ext cx="10693400" cy="901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lnSpc>
                <a:spcPct val="115000"/>
              </a:lnSpc>
              <a:defRPr/>
            </a:pPr>
            <a:endParaRPr lang="en-GB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0" y="0"/>
            <a:ext cx="10688638" cy="667385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1042988">
              <a:lnSpc>
                <a:spcPct val="115000"/>
              </a:lnSpc>
              <a:defRPr/>
            </a:pPr>
            <a:endParaRPr lang="en-GB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B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93400" cy="665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661013"/>
            <a:ext cx="10693400" cy="107950"/>
            <a:chOff x="0" y="4195"/>
            <a:chExt cx="6736" cy="68"/>
          </a:xfrm>
          <a:solidFill>
            <a:schemeClr val="tx2"/>
          </a:solidFill>
        </p:grpSpPr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0" y="4195"/>
              <a:ext cx="6733" cy="2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15000"/>
                </a:lnSpc>
                <a:defRPr/>
              </a:pPr>
              <a:endParaRPr lang="en-GB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1826" y="4195"/>
              <a:ext cx="4910" cy="6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15000"/>
                </a:lnSpc>
                <a:defRPr/>
              </a:pPr>
              <a:endParaRPr lang="en-GB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17" descr="Logo_Def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35938" y="6707188"/>
            <a:ext cx="23304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oneTexte 17"/>
          <p:cNvSpPr txBox="1">
            <a:spLocks noChangeArrowheads="1"/>
          </p:cNvSpPr>
          <p:nvPr/>
        </p:nvSpPr>
        <p:spPr bwMode="auto">
          <a:xfrm rot="16200000">
            <a:off x="-2953543" y="3378994"/>
            <a:ext cx="621188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GB" sz="600" dirty="0" smtClean="0">
                <a:solidFill>
                  <a:srgbClr val="FFFFFF"/>
                </a:solidFill>
                <a:ea typeface="ＭＳ Ｐゴシック" pitchFamily="34" charset="-128"/>
              </a:rPr>
              <a:t>This document and its content is the property of Airbus Defence and Space.</a:t>
            </a:r>
          </a:p>
          <a:p>
            <a:pPr>
              <a:defRPr/>
            </a:pPr>
            <a:r>
              <a:rPr lang="en-GB" sz="600" dirty="0" smtClean="0">
                <a:solidFill>
                  <a:srgbClr val="FFFFFF"/>
                </a:solidFill>
                <a:ea typeface="ＭＳ Ｐゴシック" pitchFamily="34" charset="-128"/>
              </a:rPr>
              <a:t>It shall not be communicated to any third party without the owner’s written consent | [Airbus Defence and Space Company name]. All rights reserved.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898775" y="3248025"/>
            <a:ext cx="7380288" cy="2152650"/>
          </a:xfrm>
        </p:spPr>
        <p:txBody>
          <a:bodyPr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 smtClean="0"/>
              <a:t>Titelmasterformat durch Klicken bearbeiten</a:t>
            </a:r>
            <a:endParaRPr lang="en-GB" altLang="de-DE" noProof="0" dirty="0" smtClean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898775" y="5508625"/>
            <a:ext cx="7380288" cy="800100"/>
          </a:xfrm>
        </p:spPr>
        <p:txBody>
          <a:bodyPr anchor="b"/>
          <a:lstStyle>
            <a:lvl1pPr>
              <a:lnSpc>
                <a:spcPct val="11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 smtClean="0"/>
              <a:t>Formatvorlage des Untertitelmasters durch Klicken bearbeiten</a:t>
            </a:r>
            <a:endParaRPr lang="en-GB" altLang="de-DE" noProof="0" dirty="0" smtClean="0"/>
          </a:p>
        </p:txBody>
      </p:sp>
    </p:spTree>
    <p:extLst>
      <p:ext uri="{BB962C8B-B14F-4D97-AF65-F5344CB8AC3E}">
        <p14:creationId xmlns:p14="http://schemas.microsoft.com/office/powerpoint/2010/main" val="269203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4338" y="720725"/>
            <a:ext cx="98647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dirty="0" err="1" smtClean="0"/>
              <a:t>Titelmasterformat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durch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Klicken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bearbeiten</a:t>
            </a:r>
            <a:endParaRPr lang="en-GB" altLang="de-DE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4338" y="2006600"/>
            <a:ext cx="9864725" cy="472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dirty="0" err="1" smtClean="0"/>
              <a:t>Textmasterformate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durch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Klicken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bearbeiten</a:t>
            </a:r>
            <a:endParaRPr lang="en-GB" altLang="de-DE" dirty="0" smtClean="0"/>
          </a:p>
          <a:p>
            <a:pPr lvl="1"/>
            <a:r>
              <a:rPr lang="en-GB" altLang="de-DE" dirty="0" err="1" smtClean="0"/>
              <a:t>Zweite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Ebene</a:t>
            </a:r>
            <a:endParaRPr lang="en-GB" altLang="de-DE" dirty="0" smtClean="0"/>
          </a:p>
          <a:p>
            <a:pPr lvl="2"/>
            <a:r>
              <a:rPr lang="en-GB" altLang="de-DE" dirty="0" err="1" smtClean="0"/>
              <a:t>Dritte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Ebene</a:t>
            </a:r>
            <a:endParaRPr lang="en-GB" altLang="de-DE" dirty="0" smtClean="0"/>
          </a:p>
          <a:p>
            <a:pPr lvl="3"/>
            <a:r>
              <a:rPr lang="en-GB" altLang="de-DE" dirty="0" err="1" smtClean="0"/>
              <a:t>Vierte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Ebene</a:t>
            </a:r>
            <a:endParaRPr lang="en-GB" altLang="de-DE" dirty="0" smtClean="0"/>
          </a:p>
          <a:p>
            <a:pPr lvl="4"/>
            <a:r>
              <a:rPr lang="en-GB" altLang="de-DE" dirty="0" err="1" smtClean="0"/>
              <a:t>Fünfte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Ebene</a:t>
            </a:r>
            <a:endParaRPr lang="en-GB" altLang="de-DE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4338" y="7129463"/>
            <a:ext cx="4068762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lnSpc>
                <a:spcPct val="100000"/>
              </a:lnSpc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424CBC4-0AEF-4173-97EA-53255C4BC1EA}" type="datetime4">
              <a:rPr lang="en-GB" altLang="de-DE" smtClean="0"/>
              <a:t>27 May 2015</a:t>
            </a:fld>
            <a:endParaRPr lang="en-GB" alt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4338" y="252413"/>
            <a:ext cx="82804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lnSpc>
                <a:spcPct val="100000"/>
              </a:lnSpc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de-DE" smtClean="0"/>
              <a:t>The Needle in the Haystack</a:t>
            </a:r>
            <a:endParaRPr lang="en-GB" alt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3313" y="7127875"/>
            <a:ext cx="9017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1042988">
              <a:lnSpc>
                <a:spcPct val="100000"/>
              </a:lnSpc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761D695-1995-4486-A153-9CEE37639B37}" type="slidenum">
              <a:rPr lang="en-GB" altLang="de-DE"/>
              <a:pPr>
                <a:defRPr/>
              </a:pPr>
              <a:t>‹#›</a:t>
            </a:fld>
            <a:endParaRPr lang="en-GB" altLang="de-DE" dirty="0"/>
          </a:p>
        </p:txBody>
      </p:sp>
      <p:pic>
        <p:nvPicPr>
          <p:cNvPr id="1031" name="Picture 17" descr="Logo_Def1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35938" y="6707188"/>
            <a:ext cx="23304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17"/>
          <p:cNvSpPr txBox="1">
            <a:spLocks noChangeArrowheads="1"/>
          </p:cNvSpPr>
          <p:nvPr/>
        </p:nvSpPr>
        <p:spPr bwMode="auto">
          <a:xfrm rot="16200000">
            <a:off x="-2997993" y="3299619"/>
            <a:ext cx="63357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GB" sz="600" dirty="0" smtClean="0">
                <a:ea typeface="ＭＳ Ｐゴシック" pitchFamily="34" charset="-128"/>
              </a:rPr>
              <a:t>This document and its content is the property of Airbus Defence and Space.</a:t>
            </a:r>
          </a:p>
          <a:p>
            <a:pPr>
              <a:defRPr/>
            </a:pPr>
            <a:r>
              <a:rPr lang="en-GB" sz="600" dirty="0" smtClean="0">
                <a:ea typeface="ＭＳ Ｐゴシック" pitchFamily="34" charset="-128"/>
              </a:rPr>
              <a:t>It shall not be communicated to any third party without the owner’s written consent | [Airbus Defence and Space Company name].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</p:sldLayoutIdLst>
  <p:hf hdr="0"/>
  <p:txStyles>
    <p:titleStyle>
      <a:lvl1pPr algn="l" defTabSz="1042988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500">
          <a:solidFill>
            <a:schemeClr val="accent1"/>
          </a:solidFill>
          <a:latin typeface="Arial" pitchFamily="34" charset="0"/>
          <a:cs typeface="Arial" pitchFamily="34" charset="0"/>
        </a:defRPr>
      </a:lvl2pPr>
      <a:lvl3pPr algn="l" defTabSz="1042988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500">
          <a:solidFill>
            <a:schemeClr val="accent1"/>
          </a:solidFill>
          <a:latin typeface="Arial" pitchFamily="34" charset="0"/>
          <a:cs typeface="Arial" pitchFamily="34" charset="0"/>
        </a:defRPr>
      </a:lvl3pPr>
      <a:lvl4pPr algn="l" defTabSz="1042988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500">
          <a:solidFill>
            <a:schemeClr val="accent1"/>
          </a:solidFill>
          <a:latin typeface="Arial" pitchFamily="34" charset="0"/>
          <a:cs typeface="Arial" pitchFamily="34" charset="0"/>
        </a:defRPr>
      </a:lvl4pPr>
      <a:lvl5pPr algn="l" defTabSz="1042988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500">
          <a:solidFill>
            <a:schemeClr val="accent1"/>
          </a:solidFill>
          <a:latin typeface="Arial" pitchFamily="34" charset="0"/>
          <a:cs typeface="Arial" pitchFamily="34" charset="0"/>
        </a:defRPr>
      </a:lvl5pPr>
      <a:lvl6pPr marL="457200" algn="l" defTabSz="1042988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500">
          <a:solidFill>
            <a:schemeClr val="accent1"/>
          </a:solidFill>
          <a:latin typeface="Arial" pitchFamily="34" charset="0"/>
          <a:cs typeface="Arial" pitchFamily="34" charset="0"/>
        </a:defRPr>
      </a:lvl6pPr>
      <a:lvl7pPr marL="914400" algn="l" defTabSz="1042988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500">
          <a:solidFill>
            <a:schemeClr val="accent1"/>
          </a:solidFill>
          <a:latin typeface="Arial" pitchFamily="34" charset="0"/>
          <a:cs typeface="Arial" pitchFamily="34" charset="0"/>
        </a:defRPr>
      </a:lvl7pPr>
      <a:lvl8pPr marL="1371600" algn="l" defTabSz="1042988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500">
          <a:solidFill>
            <a:schemeClr val="accent1"/>
          </a:solidFill>
          <a:latin typeface="Arial" pitchFamily="34" charset="0"/>
          <a:cs typeface="Arial" pitchFamily="34" charset="0"/>
        </a:defRPr>
      </a:lvl8pPr>
      <a:lvl9pPr marL="1828800" algn="l" defTabSz="1042988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500">
          <a:solidFill>
            <a:schemeClr val="accent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defTabSz="1042988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defTabSz="1042988" rtl="0" eaLnBrk="1" fontAlgn="base" hangingPunct="1">
        <a:lnSpc>
          <a:spcPct val="115000"/>
        </a:lnSpc>
        <a:spcBef>
          <a:spcPct val="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  <a:cs typeface="+mn-cs"/>
        </a:defRPr>
      </a:lvl2pPr>
      <a:lvl3pPr marL="355600" indent="-174625" algn="l" defTabSz="1042988" rtl="0" eaLnBrk="1" fontAlgn="base" hangingPunct="1">
        <a:lnSpc>
          <a:spcPct val="115000"/>
        </a:lnSpc>
        <a:spcBef>
          <a:spcPct val="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  <a:cs typeface="+mn-cs"/>
        </a:defRPr>
      </a:lvl3pPr>
      <a:lvl4pPr marL="538163" indent="-180975" algn="l" defTabSz="1042988" rtl="0" eaLnBrk="1" fontAlgn="base" hangingPunct="1">
        <a:lnSpc>
          <a:spcPct val="115000"/>
        </a:lnSpc>
        <a:spcBef>
          <a:spcPct val="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  <a:cs typeface="+mn-cs"/>
        </a:defRPr>
      </a:lvl4pPr>
      <a:lvl5pPr marL="720725" indent="-180975" algn="l" defTabSz="1042988" rtl="0" eaLnBrk="1" fontAlgn="base" hangingPunct="1">
        <a:lnSpc>
          <a:spcPct val="115000"/>
        </a:lnSpc>
        <a:spcBef>
          <a:spcPct val="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  <a:cs typeface="+mn-cs"/>
        </a:defRPr>
      </a:lvl5pPr>
      <a:lvl6pPr marL="1177925" indent="-180975" algn="l" defTabSz="1042988" rtl="0" eaLnBrk="1" fontAlgn="base" hangingPunct="1">
        <a:lnSpc>
          <a:spcPct val="115000"/>
        </a:lnSpc>
        <a:spcBef>
          <a:spcPct val="0"/>
        </a:spcBef>
        <a:spcAft>
          <a:spcPct val="0"/>
        </a:spcAft>
        <a:buFont typeface="Arial" pitchFamily="34" charset="0"/>
        <a:buChar char="–"/>
        <a:defRPr sz="1500">
          <a:solidFill>
            <a:schemeClr val="tx1"/>
          </a:solidFill>
          <a:latin typeface="+mn-lt"/>
          <a:cs typeface="+mn-cs"/>
        </a:defRPr>
      </a:lvl6pPr>
      <a:lvl7pPr marL="1635125" indent="-180975" algn="l" defTabSz="1042988" rtl="0" eaLnBrk="1" fontAlgn="base" hangingPunct="1">
        <a:lnSpc>
          <a:spcPct val="115000"/>
        </a:lnSpc>
        <a:spcBef>
          <a:spcPct val="0"/>
        </a:spcBef>
        <a:spcAft>
          <a:spcPct val="0"/>
        </a:spcAft>
        <a:buFont typeface="Arial" pitchFamily="34" charset="0"/>
        <a:buChar char="–"/>
        <a:defRPr sz="1500">
          <a:solidFill>
            <a:schemeClr val="tx1"/>
          </a:solidFill>
          <a:latin typeface="+mn-lt"/>
          <a:cs typeface="+mn-cs"/>
        </a:defRPr>
      </a:lvl7pPr>
      <a:lvl8pPr marL="2092325" indent="-180975" algn="l" defTabSz="1042988" rtl="0" eaLnBrk="1" fontAlgn="base" hangingPunct="1">
        <a:lnSpc>
          <a:spcPct val="115000"/>
        </a:lnSpc>
        <a:spcBef>
          <a:spcPct val="0"/>
        </a:spcBef>
        <a:spcAft>
          <a:spcPct val="0"/>
        </a:spcAft>
        <a:buFont typeface="Arial" pitchFamily="34" charset="0"/>
        <a:buChar char="–"/>
        <a:defRPr sz="1500">
          <a:solidFill>
            <a:schemeClr val="tx1"/>
          </a:solidFill>
          <a:latin typeface="+mn-lt"/>
          <a:cs typeface="+mn-cs"/>
        </a:defRPr>
      </a:lvl8pPr>
      <a:lvl9pPr marL="2549525" indent="-180975" algn="l" defTabSz="1042988" rtl="0" eaLnBrk="1" fontAlgn="base" hangingPunct="1">
        <a:lnSpc>
          <a:spcPct val="115000"/>
        </a:lnSpc>
        <a:spcBef>
          <a:spcPct val="0"/>
        </a:spcBef>
        <a:spcAft>
          <a:spcPct val="0"/>
        </a:spcAft>
        <a:buFont typeface="Arial" pitchFamily="34" charset="0"/>
        <a:buChar char="–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4338" y="720725"/>
            <a:ext cx="98647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Titelmasterformat durch Klicken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4338" y="2006600"/>
            <a:ext cx="9864725" cy="472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4338" y="7129463"/>
            <a:ext cx="4068762" cy="2365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952D6BF-65A8-4765-B57F-58EE10740F1F}" type="datetime4">
              <a:rPr lang="en-GB" altLang="de-DE" smtClean="0"/>
              <a:t>27 May 2015</a:t>
            </a:fld>
            <a:endParaRPr lang="de-DE" alt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3313" y="7127875"/>
            <a:ext cx="901700" cy="238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43E0AE8-87F3-46FC-91A5-0C103AE2BF97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pic>
        <p:nvPicPr>
          <p:cNvPr id="2054" name="Picture 17" descr="Logo_Def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35938" y="6707188"/>
            <a:ext cx="23304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</p:sldLayoutIdLst>
  <p:hf hdr="0"/>
  <p:txStyles>
    <p:titleStyle>
      <a:lvl1pPr algn="l" defTabSz="1042988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2500">
          <a:solidFill>
            <a:schemeClr val="accent1"/>
          </a:solidFill>
          <a:latin typeface="Arial" pitchFamily="34" charset="0"/>
          <a:cs typeface="Arial" pitchFamily="34" charset="0"/>
        </a:defRPr>
      </a:lvl2pPr>
      <a:lvl3pPr algn="l" defTabSz="1042988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2500">
          <a:solidFill>
            <a:schemeClr val="accent1"/>
          </a:solidFill>
          <a:latin typeface="Arial" pitchFamily="34" charset="0"/>
          <a:cs typeface="Arial" pitchFamily="34" charset="0"/>
        </a:defRPr>
      </a:lvl3pPr>
      <a:lvl4pPr algn="l" defTabSz="1042988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2500">
          <a:solidFill>
            <a:schemeClr val="accent1"/>
          </a:solidFill>
          <a:latin typeface="Arial" pitchFamily="34" charset="0"/>
          <a:cs typeface="Arial" pitchFamily="34" charset="0"/>
        </a:defRPr>
      </a:lvl4pPr>
      <a:lvl5pPr algn="l" defTabSz="1042988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2500">
          <a:solidFill>
            <a:schemeClr val="accent1"/>
          </a:solidFill>
          <a:latin typeface="Arial" pitchFamily="34" charset="0"/>
          <a:cs typeface="Arial" pitchFamily="34" charset="0"/>
        </a:defRPr>
      </a:lvl5pPr>
      <a:lvl6pPr marL="457200" algn="l" defTabSz="1042988" rtl="0" fontAlgn="base">
        <a:lnSpc>
          <a:spcPct val="110000"/>
        </a:lnSpc>
        <a:spcBef>
          <a:spcPct val="0"/>
        </a:spcBef>
        <a:spcAft>
          <a:spcPct val="0"/>
        </a:spcAft>
        <a:defRPr sz="2500">
          <a:solidFill>
            <a:schemeClr val="accent1"/>
          </a:solidFill>
          <a:latin typeface="Arial" pitchFamily="34" charset="0"/>
          <a:cs typeface="Arial" pitchFamily="34" charset="0"/>
        </a:defRPr>
      </a:lvl6pPr>
      <a:lvl7pPr marL="914400" algn="l" defTabSz="1042988" rtl="0" fontAlgn="base">
        <a:lnSpc>
          <a:spcPct val="110000"/>
        </a:lnSpc>
        <a:spcBef>
          <a:spcPct val="0"/>
        </a:spcBef>
        <a:spcAft>
          <a:spcPct val="0"/>
        </a:spcAft>
        <a:defRPr sz="2500">
          <a:solidFill>
            <a:schemeClr val="accent1"/>
          </a:solidFill>
          <a:latin typeface="Arial" pitchFamily="34" charset="0"/>
          <a:cs typeface="Arial" pitchFamily="34" charset="0"/>
        </a:defRPr>
      </a:lvl7pPr>
      <a:lvl8pPr marL="1371600" algn="l" defTabSz="1042988" rtl="0" fontAlgn="base">
        <a:lnSpc>
          <a:spcPct val="110000"/>
        </a:lnSpc>
        <a:spcBef>
          <a:spcPct val="0"/>
        </a:spcBef>
        <a:spcAft>
          <a:spcPct val="0"/>
        </a:spcAft>
        <a:defRPr sz="2500">
          <a:solidFill>
            <a:schemeClr val="accent1"/>
          </a:solidFill>
          <a:latin typeface="Arial" pitchFamily="34" charset="0"/>
          <a:cs typeface="Arial" pitchFamily="34" charset="0"/>
        </a:defRPr>
      </a:lvl8pPr>
      <a:lvl9pPr marL="1828800" algn="l" defTabSz="1042988" rtl="0" fontAlgn="base">
        <a:lnSpc>
          <a:spcPct val="110000"/>
        </a:lnSpc>
        <a:spcBef>
          <a:spcPct val="0"/>
        </a:spcBef>
        <a:spcAft>
          <a:spcPct val="0"/>
        </a:spcAft>
        <a:defRPr sz="2500">
          <a:solidFill>
            <a:schemeClr val="accent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defTabSz="1042988" rtl="0" eaLnBrk="0" fontAlgn="base" hangingPunct="0">
        <a:lnSpc>
          <a:spcPct val="115000"/>
        </a:lnSpc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defTabSz="1042988" rtl="0" eaLnBrk="0" fontAlgn="base" hangingPunct="0">
        <a:lnSpc>
          <a:spcPct val="115000"/>
        </a:lnSpc>
        <a:spcBef>
          <a:spcPct val="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  <a:cs typeface="+mn-cs"/>
        </a:defRPr>
      </a:lvl2pPr>
      <a:lvl3pPr marL="355600" indent="-174625" algn="l" defTabSz="1042988" rtl="0" eaLnBrk="0" fontAlgn="base" hangingPunct="0">
        <a:lnSpc>
          <a:spcPct val="115000"/>
        </a:lnSpc>
        <a:spcBef>
          <a:spcPct val="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  <a:cs typeface="+mn-cs"/>
        </a:defRPr>
      </a:lvl3pPr>
      <a:lvl4pPr marL="538163" indent="-180975" algn="l" defTabSz="1042988" rtl="0" eaLnBrk="0" fontAlgn="base" hangingPunct="0">
        <a:lnSpc>
          <a:spcPct val="115000"/>
        </a:lnSpc>
        <a:spcBef>
          <a:spcPct val="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  <a:cs typeface="+mn-cs"/>
        </a:defRPr>
      </a:lvl4pPr>
      <a:lvl5pPr marL="720725" indent="-180975" algn="l" defTabSz="1042988" rtl="0" eaLnBrk="0" fontAlgn="base" hangingPunct="0">
        <a:lnSpc>
          <a:spcPct val="115000"/>
        </a:lnSpc>
        <a:spcBef>
          <a:spcPct val="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  <a:cs typeface="+mn-cs"/>
        </a:defRPr>
      </a:lvl5pPr>
      <a:lvl6pPr marL="1177925" indent="-180975" algn="l" defTabSz="1042988" rtl="0" fontAlgn="base">
        <a:lnSpc>
          <a:spcPct val="115000"/>
        </a:lnSpc>
        <a:spcBef>
          <a:spcPct val="0"/>
        </a:spcBef>
        <a:spcAft>
          <a:spcPct val="0"/>
        </a:spcAft>
        <a:buFont typeface="Arial" pitchFamily="34" charset="0"/>
        <a:buChar char="–"/>
        <a:defRPr sz="1500">
          <a:solidFill>
            <a:schemeClr val="tx1"/>
          </a:solidFill>
          <a:latin typeface="+mn-lt"/>
          <a:cs typeface="+mn-cs"/>
        </a:defRPr>
      </a:lvl6pPr>
      <a:lvl7pPr marL="1635125" indent="-180975" algn="l" defTabSz="1042988" rtl="0" fontAlgn="base">
        <a:lnSpc>
          <a:spcPct val="115000"/>
        </a:lnSpc>
        <a:spcBef>
          <a:spcPct val="0"/>
        </a:spcBef>
        <a:spcAft>
          <a:spcPct val="0"/>
        </a:spcAft>
        <a:buFont typeface="Arial" pitchFamily="34" charset="0"/>
        <a:buChar char="–"/>
        <a:defRPr sz="1500">
          <a:solidFill>
            <a:schemeClr val="tx1"/>
          </a:solidFill>
          <a:latin typeface="+mn-lt"/>
          <a:cs typeface="+mn-cs"/>
        </a:defRPr>
      </a:lvl7pPr>
      <a:lvl8pPr marL="2092325" indent="-180975" algn="l" defTabSz="1042988" rtl="0" fontAlgn="base">
        <a:lnSpc>
          <a:spcPct val="115000"/>
        </a:lnSpc>
        <a:spcBef>
          <a:spcPct val="0"/>
        </a:spcBef>
        <a:spcAft>
          <a:spcPct val="0"/>
        </a:spcAft>
        <a:buFont typeface="Arial" pitchFamily="34" charset="0"/>
        <a:buChar char="–"/>
        <a:defRPr sz="1500">
          <a:solidFill>
            <a:schemeClr val="tx1"/>
          </a:solidFill>
          <a:latin typeface="+mn-lt"/>
          <a:cs typeface="+mn-cs"/>
        </a:defRPr>
      </a:lvl8pPr>
      <a:lvl9pPr marL="2549525" indent="-180975" algn="l" defTabSz="1042988" rtl="0" fontAlgn="base">
        <a:lnSpc>
          <a:spcPct val="115000"/>
        </a:lnSpc>
        <a:spcBef>
          <a:spcPct val="0"/>
        </a:spcBef>
        <a:spcAft>
          <a:spcPct val="0"/>
        </a:spcAft>
        <a:buFont typeface="Arial" pitchFamily="34" charset="0"/>
        <a:buChar char="–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0" y="6659563"/>
            <a:ext cx="10693400" cy="901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lnSpc>
                <a:spcPct val="115000"/>
              </a:lnSpc>
              <a:defRPr/>
            </a:pP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0" y="6661013"/>
            <a:ext cx="10693400" cy="107950"/>
            <a:chOff x="0" y="4195"/>
            <a:chExt cx="6736" cy="68"/>
          </a:xfrm>
          <a:solidFill>
            <a:schemeClr val="tx2"/>
          </a:solidFill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0" y="4195"/>
              <a:ext cx="6733" cy="2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15000"/>
                </a:lnSpc>
                <a:defRPr/>
              </a:pPr>
              <a:endParaRPr lang="en-GB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826" y="4195"/>
              <a:ext cx="4910" cy="6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15000"/>
                </a:lnSpc>
                <a:defRPr/>
              </a:pPr>
              <a:endParaRPr lang="en-GB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3076" name="Picture 17" descr="Logo_Def1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35938" y="6707188"/>
            <a:ext cx="23304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4338" y="720725"/>
            <a:ext cx="98647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dirty="0" err="1" smtClean="0"/>
              <a:t>Titelmasterformat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durch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Klicken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bearbeiten</a:t>
            </a:r>
            <a:endParaRPr lang="en-GB" altLang="de-DE" dirty="0" smtClean="0"/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4338" y="2006600"/>
            <a:ext cx="9864725" cy="4510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dirty="0" err="1" smtClean="0"/>
              <a:t>Textmasterformate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durch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Klicken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bearbeiten</a:t>
            </a:r>
            <a:endParaRPr lang="en-GB" altLang="de-DE" dirty="0" smtClean="0"/>
          </a:p>
          <a:p>
            <a:pPr lvl="1"/>
            <a:r>
              <a:rPr lang="en-GB" altLang="de-DE" dirty="0" err="1" smtClean="0"/>
              <a:t>Zweite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Ebene</a:t>
            </a:r>
            <a:endParaRPr lang="en-GB" altLang="de-DE" dirty="0" smtClean="0"/>
          </a:p>
          <a:p>
            <a:pPr lvl="2"/>
            <a:r>
              <a:rPr lang="en-GB" altLang="de-DE" dirty="0" err="1" smtClean="0"/>
              <a:t>Dritte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Ebene</a:t>
            </a:r>
            <a:endParaRPr lang="en-GB" altLang="de-DE" dirty="0" smtClean="0"/>
          </a:p>
          <a:p>
            <a:pPr lvl="3"/>
            <a:r>
              <a:rPr lang="en-GB" altLang="de-DE" dirty="0" err="1" smtClean="0"/>
              <a:t>Vierte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Ebene</a:t>
            </a:r>
            <a:endParaRPr lang="en-GB" altLang="de-DE" dirty="0" smtClean="0"/>
          </a:p>
          <a:p>
            <a:pPr lvl="4"/>
            <a:r>
              <a:rPr lang="en-GB" altLang="de-DE" dirty="0" err="1" smtClean="0"/>
              <a:t>Fünfte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Ebene</a:t>
            </a:r>
            <a:endParaRPr lang="en-GB" altLang="de-DE" dirty="0" smtClean="0"/>
          </a:p>
        </p:txBody>
      </p:sp>
      <p:sp>
        <p:nvSpPr>
          <p:cNvPr id="12" name="ZoneTexte 17"/>
          <p:cNvSpPr txBox="1">
            <a:spLocks noChangeArrowheads="1"/>
          </p:cNvSpPr>
          <p:nvPr/>
        </p:nvSpPr>
        <p:spPr bwMode="auto">
          <a:xfrm rot="16200000">
            <a:off x="-2971006" y="3364707"/>
            <a:ext cx="62436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GB" sz="600" dirty="0" smtClean="0">
                <a:ea typeface="ＭＳ Ｐゴシック" pitchFamily="34" charset="-128"/>
              </a:rPr>
              <a:t>This document and its content is the property of Airbus Defence and Space.</a:t>
            </a:r>
          </a:p>
          <a:p>
            <a:pPr>
              <a:defRPr/>
            </a:pPr>
            <a:r>
              <a:rPr lang="en-GB" sz="600" dirty="0" smtClean="0">
                <a:ea typeface="ＭＳ Ｐゴシック" pitchFamily="34" charset="-128"/>
              </a:rPr>
              <a:t>It shall not be communicated to any third party without the owner’s written consent | [Airbus Defence and Space Company name].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</p:sldLayoutIdLst>
  <p:hf hdr="0"/>
  <p:txStyles>
    <p:titleStyle>
      <a:lvl1pPr algn="l" defTabSz="1042988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2500">
          <a:solidFill>
            <a:schemeClr val="accent1"/>
          </a:solidFill>
          <a:latin typeface="Arial" charset="0"/>
        </a:defRPr>
      </a:lvl2pPr>
      <a:lvl3pPr algn="l" defTabSz="1042988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2500">
          <a:solidFill>
            <a:schemeClr val="accent1"/>
          </a:solidFill>
          <a:latin typeface="Arial" charset="0"/>
        </a:defRPr>
      </a:lvl3pPr>
      <a:lvl4pPr algn="l" defTabSz="1042988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2500">
          <a:solidFill>
            <a:schemeClr val="accent1"/>
          </a:solidFill>
          <a:latin typeface="Arial" charset="0"/>
        </a:defRPr>
      </a:lvl4pPr>
      <a:lvl5pPr algn="l" defTabSz="1042988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2500">
          <a:solidFill>
            <a:schemeClr val="accent1"/>
          </a:solidFill>
          <a:latin typeface="Arial" charset="0"/>
        </a:defRPr>
      </a:lvl5pPr>
      <a:lvl6pPr marL="457200" algn="l" defTabSz="1042988" rtl="0" fontAlgn="base">
        <a:lnSpc>
          <a:spcPct val="110000"/>
        </a:lnSpc>
        <a:spcBef>
          <a:spcPct val="0"/>
        </a:spcBef>
        <a:spcAft>
          <a:spcPct val="0"/>
        </a:spcAft>
        <a:defRPr sz="2500">
          <a:solidFill>
            <a:schemeClr val="accent1"/>
          </a:solidFill>
          <a:latin typeface="Arial" charset="0"/>
        </a:defRPr>
      </a:lvl6pPr>
      <a:lvl7pPr marL="914400" algn="l" defTabSz="1042988" rtl="0" fontAlgn="base">
        <a:lnSpc>
          <a:spcPct val="110000"/>
        </a:lnSpc>
        <a:spcBef>
          <a:spcPct val="0"/>
        </a:spcBef>
        <a:spcAft>
          <a:spcPct val="0"/>
        </a:spcAft>
        <a:defRPr sz="2500">
          <a:solidFill>
            <a:schemeClr val="accent1"/>
          </a:solidFill>
          <a:latin typeface="Arial" charset="0"/>
        </a:defRPr>
      </a:lvl7pPr>
      <a:lvl8pPr marL="1371600" algn="l" defTabSz="1042988" rtl="0" fontAlgn="base">
        <a:lnSpc>
          <a:spcPct val="110000"/>
        </a:lnSpc>
        <a:spcBef>
          <a:spcPct val="0"/>
        </a:spcBef>
        <a:spcAft>
          <a:spcPct val="0"/>
        </a:spcAft>
        <a:defRPr sz="2500">
          <a:solidFill>
            <a:schemeClr val="accent1"/>
          </a:solidFill>
          <a:latin typeface="Arial" charset="0"/>
        </a:defRPr>
      </a:lvl8pPr>
      <a:lvl9pPr marL="1828800" algn="l" defTabSz="1042988" rtl="0" fontAlgn="base">
        <a:lnSpc>
          <a:spcPct val="110000"/>
        </a:lnSpc>
        <a:spcBef>
          <a:spcPct val="0"/>
        </a:spcBef>
        <a:spcAft>
          <a:spcPct val="0"/>
        </a:spcAft>
        <a:defRPr sz="2500">
          <a:solidFill>
            <a:schemeClr val="accent1"/>
          </a:solidFill>
          <a:latin typeface="Arial" charset="0"/>
        </a:defRPr>
      </a:lvl9pPr>
    </p:titleStyle>
    <p:bodyStyle>
      <a:lvl1pPr marL="342900" indent="-342900" algn="l" defTabSz="1042988" rtl="0" eaLnBrk="0" fontAlgn="base" hangingPunct="0">
        <a:lnSpc>
          <a:spcPct val="115000"/>
        </a:lnSpc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defTabSz="1042988" rtl="0" eaLnBrk="0" fontAlgn="base" hangingPunct="0">
        <a:lnSpc>
          <a:spcPct val="115000"/>
        </a:lnSpc>
        <a:spcBef>
          <a:spcPct val="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2pPr>
      <a:lvl3pPr marL="355600" indent="-174625" algn="l" defTabSz="1042988" rtl="0" eaLnBrk="0" fontAlgn="base" hangingPunct="0">
        <a:lnSpc>
          <a:spcPct val="115000"/>
        </a:lnSpc>
        <a:spcBef>
          <a:spcPct val="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3pPr>
      <a:lvl4pPr marL="538163" indent="-180975" algn="l" defTabSz="1042988" rtl="0" eaLnBrk="0" fontAlgn="base" hangingPunct="0">
        <a:lnSpc>
          <a:spcPct val="115000"/>
        </a:lnSpc>
        <a:spcBef>
          <a:spcPct val="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4pPr>
      <a:lvl5pPr marL="720725" indent="-180975" algn="l" defTabSz="1042988" rtl="0" eaLnBrk="0" fontAlgn="base" hangingPunct="0">
        <a:lnSpc>
          <a:spcPct val="115000"/>
        </a:lnSpc>
        <a:spcBef>
          <a:spcPct val="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5pPr>
      <a:lvl6pPr marL="1177925" indent="-180975" algn="l" defTabSz="1042988" rtl="0" fontAlgn="base">
        <a:lnSpc>
          <a:spcPct val="115000"/>
        </a:lnSpc>
        <a:spcBef>
          <a:spcPct val="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6pPr>
      <a:lvl7pPr marL="1635125" indent="-180975" algn="l" defTabSz="1042988" rtl="0" fontAlgn="base">
        <a:lnSpc>
          <a:spcPct val="115000"/>
        </a:lnSpc>
        <a:spcBef>
          <a:spcPct val="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7pPr>
      <a:lvl8pPr marL="2092325" indent="-180975" algn="l" defTabSz="1042988" rtl="0" fontAlgn="base">
        <a:lnSpc>
          <a:spcPct val="115000"/>
        </a:lnSpc>
        <a:spcBef>
          <a:spcPct val="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8pPr>
      <a:lvl9pPr marL="2549525" indent="-180975" algn="l" defTabSz="1042988" rtl="0" fontAlgn="base">
        <a:lnSpc>
          <a:spcPct val="115000"/>
        </a:lnSpc>
        <a:spcBef>
          <a:spcPct val="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4338" y="720725"/>
            <a:ext cx="98647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dirty="0" err="1" smtClean="0"/>
              <a:t>Titelmasterformat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durch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Klicken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bearbeiten</a:t>
            </a:r>
            <a:endParaRPr lang="en-GB" altLang="de-DE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4338" y="2006600"/>
            <a:ext cx="9864725" cy="472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dirty="0" err="1" smtClean="0"/>
              <a:t>Textmasterformate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durch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Klicken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bearbeiten</a:t>
            </a:r>
            <a:endParaRPr lang="en-GB" altLang="de-DE" dirty="0" smtClean="0"/>
          </a:p>
          <a:p>
            <a:pPr lvl="1"/>
            <a:r>
              <a:rPr lang="en-GB" altLang="de-DE" dirty="0" err="1" smtClean="0"/>
              <a:t>Zweite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Ebene</a:t>
            </a:r>
            <a:endParaRPr lang="en-GB" altLang="de-DE" dirty="0" smtClean="0"/>
          </a:p>
          <a:p>
            <a:pPr lvl="2"/>
            <a:r>
              <a:rPr lang="en-GB" altLang="de-DE" dirty="0" err="1" smtClean="0"/>
              <a:t>Dritte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Ebene</a:t>
            </a:r>
            <a:endParaRPr lang="en-GB" altLang="de-DE" dirty="0" smtClean="0"/>
          </a:p>
          <a:p>
            <a:pPr lvl="3"/>
            <a:r>
              <a:rPr lang="en-GB" altLang="de-DE" dirty="0" err="1" smtClean="0"/>
              <a:t>Vierte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Ebene</a:t>
            </a:r>
            <a:endParaRPr lang="en-GB" altLang="de-DE" dirty="0" smtClean="0"/>
          </a:p>
          <a:p>
            <a:pPr lvl="4"/>
            <a:r>
              <a:rPr lang="en-GB" altLang="de-DE" dirty="0" err="1" smtClean="0"/>
              <a:t>Fünfte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Ebene</a:t>
            </a:r>
            <a:endParaRPr lang="en-GB" altLang="de-DE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4338" y="7129463"/>
            <a:ext cx="4068762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lnSpc>
                <a:spcPct val="100000"/>
              </a:lnSpc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9A00D1-0110-44A2-86DB-3CAF45AB9836}" type="datetime4">
              <a:rPr lang="en-GB" altLang="de-DE" smtClean="0">
                <a:solidFill>
                  <a:srgbClr val="000000"/>
                </a:solidFill>
              </a:rPr>
              <a:t>27 May 2015</a:t>
            </a:fld>
            <a:endParaRPr lang="en-GB" altLang="de-DE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4338" y="252413"/>
            <a:ext cx="82804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lnSpc>
                <a:spcPct val="100000"/>
              </a:lnSpc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de-DE" smtClean="0">
                <a:solidFill>
                  <a:srgbClr val="000000"/>
                </a:solidFill>
              </a:rPr>
              <a:t>The Needle in the Haystack</a:t>
            </a:r>
            <a:endParaRPr lang="en-GB" altLang="de-DE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3313" y="7127875"/>
            <a:ext cx="9017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1042988">
              <a:lnSpc>
                <a:spcPct val="100000"/>
              </a:lnSpc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761D695-1995-4486-A153-9CEE37639B37}" type="slidenum">
              <a:rPr lang="en-GB" alt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de-DE" dirty="0">
              <a:solidFill>
                <a:srgbClr val="000000"/>
              </a:solidFill>
            </a:endParaRPr>
          </a:p>
        </p:txBody>
      </p:sp>
      <p:pic>
        <p:nvPicPr>
          <p:cNvPr id="1031" name="Picture 17" descr="Logo_Def1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35938" y="6707188"/>
            <a:ext cx="23304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17"/>
          <p:cNvSpPr txBox="1">
            <a:spLocks noChangeArrowheads="1"/>
          </p:cNvSpPr>
          <p:nvPr/>
        </p:nvSpPr>
        <p:spPr bwMode="auto">
          <a:xfrm rot="16200000">
            <a:off x="-2997993" y="3299619"/>
            <a:ext cx="63357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GB" sz="600" dirty="0" smtClean="0">
                <a:solidFill>
                  <a:srgbClr val="000000"/>
                </a:solidFill>
                <a:ea typeface="ＭＳ Ｐゴシック" pitchFamily="34" charset="-128"/>
              </a:rPr>
              <a:t>This document and its content is the property of Airbus Defence and Space.</a:t>
            </a:r>
          </a:p>
          <a:p>
            <a:pPr>
              <a:defRPr/>
            </a:pPr>
            <a:r>
              <a:rPr lang="en-GB" sz="600" dirty="0" smtClean="0">
                <a:solidFill>
                  <a:srgbClr val="000000"/>
                </a:solidFill>
                <a:ea typeface="ＭＳ Ｐゴシック" pitchFamily="34" charset="-128"/>
              </a:rPr>
              <a:t>It shall not be communicated to any third party without the owner’s written consent | [Airbus Defence and Space Company name].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6769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</p:sldLayoutIdLst>
  <p:hf hdr="0"/>
  <p:txStyles>
    <p:titleStyle>
      <a:lvl1pPr algn="l" defTabSz="1042988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500">
          <a:solidFill>
            <a:schemeClr val="accent1"/>
          </a:solidFill>
          <a:latin typeface="Arial" pitchFamily="34" charset="0"/>
          <a:cs typeface="Arial" pitchFamily="34" charset="0"/>
        </a:defRPr>
      </a:lvl2pPr>
      <a:lvl3pPr algn="l" defTabSz="1042988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500">
          <a:solidFill>
            <a:schemeClr val="accent1"/>
          </a:solidFill>
          <a:latin typeface="Arial" pitchFamily="34" charset="0"/>
          <a:cs typeface="Arial" pitchFamily="34" charset="0"/>
        </a:defRPr>
      </a:lvl3pPr>
      <a:lvl4pPr algn="l" defTabSz="1042988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500">
          <a:solidFill>
            <a:schemeClr val="accent1"/>
          </a:solidFill>
          <a:latin typeface="Arial" pitchFamily="34" charset="0"/>
          <a:cs typeface="Arial" pitchFamily="34" charset="0"/>
        </a:defRPr>
      </a:lvl4pPr>
      <a:lvl5pPr algn="l" defTabSz="1042988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500">
          <a:solidFill>
            <a:schemeClr val="accent1"/>
          </a:solidFill>
          <a:latin typeface="Arial" pitchFamily="34" charset="0"/>
          <a:cs typeface="Arial" pitchFamily="34" charset="0"/>
        </a:defRPr>
      </a:lvl5pPr>
      <a:lvl6pPr marL="457200" algn="l" defTabSz="1042988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500">
          <a:solidFill>
            <a:schemeClr val="accent1"/>
          </a:solidFill>
          <a:latin typeface="Arial" pitchFamily="34" charset="0"/>
          <a:cs typeface="Arial" pitchFamily="34" charset="0"/>
        </a:defRPr>
      </a:lvl6pPr>
      <a:lvl7pPr marL="914400" algn="l" defTabSz="1042988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500">
          <a:solidFill>
            <a:schemeClr val="accent1"/>
          </a:solidFill>
          <a:latin typeface="Arial" pitchFamily="34" charset="0"/>
          <a:cs typeface="Arial" pitchFamily="34" charset="0"/>
        </a:defRPr>
      </a:lvl7pPr>
      <a:lvl8pPr marL="1371600" algn="l" defTabSz="1042988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500">
          <a:solidFill>
            <a:schemeClr val="accent1"/>
          </a:solidFill>
          <a:latin typeface="Arial" pitchFamily="34" charset="0"/>
          <a:cs typeface="Arial" pitchFamily="34" charset="0"/>
        </a:defRPr>
      </a:lvl8pPr>
      <a:lvl9pPr marL="1828800" algn="l" defTabSz="1042988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500">
          <a:solidFill>
            <a:schemeClr val="accent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defTabSz="1042988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defTabSz="1042988" rtl="0" eaLnBrk="1" fontAlgn="base" hangingPunct="1">
        <a:lnSpc>
          <a:spcPct val="115000"/>
        </a:lnSpc>
        <a:spcBef>
          <a:spcPct val="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  <a:cs typeface="+mn-cs"/>
        </a:defRPr>
      </a:lvl2pPr>
      <a:lvl3pPr marL="355600" indent="-174625" algn="l" defTabSz="1042988" rtl="0" eaLnBrk="1" fontAlgn="base" hangingPunct="1">
        <a:lnSpc>
          <a:spcPct val="115000"/>
        </a:lnSpc>
        <a:spcBef>
          <a:spcPct val="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  <a:cs typeface="+mn-cs"/>
        </a:defRPr>
      </a:lvl3pPr>
      <a:lvl4pPr marL="538163" indent="-180975" algn="l" defTabSz="1042988" rtl="0" eaLnBrk="1" fontAlgn="base" hangingPunct="1">
        <a:lnSpc>
          <a:spcPct val="115000"/>
        </a:lnSpc>
        <a:spcBef>
          <a:spcPct val="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  <a:cs typeface="+mn-cs"/>
        </a:defRPr>
      </a:lvl4pPr>
      <a:lvl5pPr marL="720725" indent="-180975" algn="l" defTabSz="1042988" rtl="0" eaLnBrk="1" fontAlgn="base" hangingPunct="1">
        <a:lnSpc>
          <a:spcPct val="115000"/>
        </a:lnSpc>
        <a:spcBef>
          <a:spcPct val="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  <a:cs typeface="+mn-cs"/>
        </a:defRPr>
      </a:lvl5pPr>
      <a:lvl6pPr marL="1177925" indent="-180975" algn="l" defTabSz="1042988" rtl="0" eaLnBrk="1" fontAlgn="base" hangingPunct="1">
        <a:lnSpc>
          <a:spcPct val="115000"/>
        </a:lnSpc>
        <a:spcBef>
          <a:spcPct val="0"/>
        </a:spcBef>
        <a:spcAft>
          <a:spcPct val="0"/>
        </a:spcAft>
        <a:buFont typeface="Arial" pitchFamily="34" charset="0"/>
        <a:buChar char="–"/>
        <a:defRPr sz="1500">
          <a:solidFill>
            <a:schemeClr val="tx1"/>
          </a:solidFill>
          <a:latin typeface="+mn-lt"/>
          <a:cs typeface="+mn-cs"/>
        </a:defRPr>
      </a:lvl6pPr>
      <a:lvl7pPr marL="1635125" indent="-180975" algn="l" defTabSz="1042988" rtl="0" eaLnBrk="1" fontAlgn="base" hangingPunct="1">
        <a:lnSpc>
          <a:spcPct val="115000"/>
        </a:lnSpc>
        <a:spcBef>
          <a:spcPct val="0"/>
        </a:spcBef>
        <a:spcAft>
          <a:spcPct val="0"/>
        </a:spcAft>
        <a:buFont typeface="Arial" pitchFamily="34" charset="0"/>
        <a:buChar char="–"/>
        <a:defRPr sz="1500">
          <a:solidFill>
            <a:schemeClr val="tx1"/>
          </a:solidFill>
          <a:latin typeface="+mn-lt"/>
          <a:cs typeface="+mn-cs"/>
        </a:defRPr>
      </a:lvl7pPr>
      <a:lvl8pPr marL="2092325" indent="-180975" algn="l" defTabSz="1042988" rtl="0" eaLnBrk="1" fontAlgn="base" hangingPunct="1">
        <a:lnSpc>
          <a:spcPct val="115000"/>
        </a:lnSpc>
        <a:spcBef>
          <a:spcPct val="0"/>
        </a:spcBef>
        <a:spcAft>
          <a:spcPct val="0"/>
        </a:spcAft>
        <a:buFont typeface="Arial" pitchFamily="34" charset="0"/>
        <a:buChar char="–"/>
        <a:defRPr sz="1500">
          <a:solidFill>
            <a:schemeClr val="tx1"/>
          </a:solidFill>
          <a:latin typeface="+mn-lt"/>
          <a:cs typeface="+mn-cs"/>
        </a:defRPr>
      </a:lvl8pPr>
      <a:lvl9pPr marL="2549525" indent="-180975" algn="l" defTabSz="1042988" rtl="0" eaLnBrk="1" fontAlgn="base" hangingPunct="1">
        <a:lnSpc>
          <a:spcPct val="115000"/>
        </a:lnSpc>
        <a:spcBef>
          <a:spcPct val="0"/>
        </a:spcBef>
        <a:spcAft>
          <a:spcPct val="0"/>
        </a:spcAft>
        <a:buFont typeface="Arial" pitchFamily="34" charset="0"/>
        <a:buChar char="–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de-DE" dirty="0" smtClean="0"/>
              <a:t>The Needle in the Haystack</a:t>
            </a:r>
            <a:br>
              <a:rPr lang="en-GB" altLang="de-DE" dirty="0" smtClean="0"/>
            </a:br>
            <a:r>
              <a:rPr lang="en-GB" altLang="de-DE" dirty="0" smtClean="0"/>
              <a:t/>
            </a:r>
            <a:br>
              <a:rPr lang="en-GB" altLang="de-DE" dirty="0" smtClean="0"/>
            </a:br>
            <a:endParaRPr lang="en-GB" altLang="de-DE" sz="2000" dirty="0" smtClean="0"/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0" indent="0"/>
            <a:r>
              <a:rPr lang="en-GB" altLang="de-DE" dirty="0" smtClean="0"/>
              <a:t>Jasper </a:t>
            </a:r>
            <a:r>
              <a:rPr lang="en-GB" altLang="de-DE" dirty="0" err="1" smtClean="0"/>
              <a:t>Bongertz</a:t>
            </a:r>
            <a:endParaRPr lang="en-GB" altLang="de-DE" dirty="0" smtClean="0"/>
          </a:p>
          <a:p>
            <a:pPr marL="0" indent="0"/>
            <a:r>
              <a:rPr lang="en-GB" altLang="de-DE" dirty="0" smtClean="0"/>
              <a:t>17 June 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de-DE" dirty="0" smtClean="0"/>
              <a:t>The Haystack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>
          <a:xfrm>
            <a:off x="417514" y="2000250"/>
            <a:ext cx="5588175" cy="4732338"/>
          </a:xfrm>
        </p:spPr>
        <p:txBody>
          <a:bodyPr/>
          <a:lstStyle/>
          <a:p>
            <a:pPr marL="1588" lvl="1" indent="0">
              <a:spcAft>
                <a:spcPts val="300"/>
              </a:spcAft>
              <a:buNone/>
            </a:pPr>
            <a:r>
              <a:rPr lang="en-GB" altLang="de-DE" sz="1800" dirty="0">
                <a:solidFill>
                  <a:srgbClr val="000000"/>
                </a:solidFill>
              </a:rPr>
              <a:t>In an </a:t>
            </a:r>
            <a:r>
              <a:rPr lang="de-DE" sz="1800" b="1" dirty="0" err="1">
                <a:solidFill>
                  <a:srgbClr val="000000"/>
                </a:solidFill>
              </a:rPr>
              <a:t>incident</a:t>
            </a:r>
            <a:r>
              <a:rPr lang="de-DE" sz="1800" b="1" dirty="0">
                <a:solidFill>
                  <a:srgbClr val="000000"/>
                </a:solidFill>
              </a:rPr>
              <a:t> </a:t>
            </a:r>
            <a:r>
              <a:rPr lang="de-DE" sz="1800" b="1" dirty="0" err="1">
                <a:solidFill>
                  <a:srgbClr val="000000"/>
                </a:solidFill>
              </a:rPr>
              <a:t>response</a:t>
            </a:r>
            <a:r>
              <a:rPr lang="de-DE" sz="1800" b="1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situation</a:t>
            </a:r>
            <a:r>
              <a:rPr lang="de-DE" sz="1800" dirty="0">
                <a:solidFill>
                  <a:srgbClr val="000000"/>
                </a:solidFill>
              </a:rPr>
              <a:t> at least </a:t>
            </a:r>
            <a:r>
              <a:rPr lang="de-DE" sz="1800" dirty="0" err="1">
                <a:solidFill>
                  <a:srgbClr val="000000"/>
                </a:solidFill>
              </a:rPr>
              <a:t>one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Indicator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of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Compromise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has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been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found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already</a:t>
            </a:r>
            <a:endParaRPr lang="de-DE" sz="1800" dirty="0">
              <a:solidFill>
                <a:srgbClr val="000000"/>
              </a:solidFill>
            </a:endParaRPr>
          </a:p>
          <a:p>
            <a:pPr marL="1588" lvl="1" indent="0">
              <a:spcAft>
                <a:spcPts val="300"/>
              </a:spcAft>
              <a:buNone/>
            </a:pPr>
            <a:endParaRPr lang="de-DE" sz="1800" dirty="0">
              <a:solidFill>
                <a:srgbClr val="000000"/>
              </a:solidFill>
            </a:endParaRPr>
          </a:p>
          <a:p>
            <a:pPr marL="1588" lvl="1" indent="0">
              <a:spcAft>
                <a:spcPts val="300"/>
              </a:spcAft>
              <a:buNone/>
            </a:pPr>
            <a:r>
              <a:rPr lang="en-GB" altLang="de-DE" sz="1800" dirty="0">
                <a:solidFill>
                  <a:srgbClr val="000000"/>
                </a:solidFill>
              </a:rPr>
              <a:t>The </a:t>
            </a:r>
            <a:r>
              <a:rPr lang="de-DE" sz="1800" b="1" dirty="0" err="1">
                <a:solidFill>
                  <a:srgbClr val="000000"/>
                </a:solidFill>
              </a:rPr>
              <a:t>haystack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is</a:t>
            </a:r>
            <a:r>
              <a:rPr lang="de-DE" sz="1800" dirty="0">
                <a:solidFill>
                  <a:srgbClr val="000000"/>
                </a:solidFill>
              </a:rPr>
              <a:t> all </a:t>
            </a:r>
            <a:r>
              <a:rPr lang="de-DE" sz="1800" dirty="0" err="1">
                <a:solidFill>
                  <a:srgbClr val="000000"/>
                </a:solidFill>
              </a:rPr>
              <a:t>of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the</a:t>
            </a:r>
            <a:r>
              <a:rPr lang="de-DE" sz="1800" dirty="0">
                <a:solidFill>
                  <a:srgbClr val="000000"/>
                </a:solidFill>
              </a:rPr>
              <a:t> IT </a:t>
            </a:r>
            <a:r>
              <a:rPr lang="de-DE" sz="1800" dirty="0" err="1">
                <a:solidFill>
                  <a:srgbClr val="000000"/>
                </a:solidFill>
              </a:rPr>
              <a:t>infrastructure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that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needs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to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be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checked</a:t>
            </a:r>
            <a:r>
              <a:rPr lang="de-DE" sz="1800" dirty="0">
                <a:solidFill>
                  <a:srgbClr val="000000"/>
                </a:solidFill>
              </a:rPr>
              <a:t>:</a:t>
            </a:r>
            <a:endParaRPr lang="en-GB" altLang="de-DE" sz="1800" dirty="0">
              <a:solidFill>
                <a:srgbClr val="000000"/>
              </a:solidFill>
            </a:endParaRPr>
          </a:p>
          <a:p>
            <a:pPr lvl="2"/>
            <a:r>
              <a:rPr lang="en-GB" altLang="de-DE" sz="1800" dirty="0">
                <a:solidFill>
                  <a:srgbClr val="000000"/>
                </a:solidFill>
              </a:rPr>
              <a:t>Clients</a:t>
            </a:r>
          </a:p>
          <a:p>
            <a:pPr lvl="2"/>
            <a:r>
              <a:rPr lang="en-GB" altLang="de-DE" sz="1800" dirty="0">
                <a:solidFill>
                  <a:srgbClr val="000000"/>
                </a:solidFill>
              </a:rPr>
              <a:t>Servers</a:t>
            </a:r>
          </a:p>
          <a:p>
            <a:pPr lvl="2"/>
            <a:r>
              <a:rPr lang="en-GB" altLang="de-DE" sz="1800" dirty="0">
                <a:solidFill>
                  <a:srgbClr val="000000"/>
                </a:solidFill>
              </a:rPr>
              <a:t>Network</a:t>
            </a:r>
          </a:p>
          <a:p>
            <a:pPr lvl="2"/>
            <a:r>
              <a:rPr lang="en-GB" altLang="de-DE" sz="1800" dirty="0">
                <a:solidFill>
                  <a:srgbClr val="000000"/>
                </a:solidFill>
              </a:rPr>
              <a:t>ISP uplinks</a:t>
            </a:r>
          </a:p>
          <a:p>
            <a:pPr marL="0" indent="0"/>
            <a:endParaRPr lang="en-GB" altLang="de-DE" dirty="0" smtClean="0"/>
          </a:p>
        </p:txBody>
      </p:sp>
      <p:sp>
        <p:nvSpPr>
          <p:cNvPr id="16386" name="Datumsplatzhalt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defTabSz="1042988">
              <a:lnSpc>
                <a:spcPct val="115000"/>
              </a:lnSpc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42988">
              <a:lnSpc>
                <a:spcPct val="115000"/>
              </a:lnSpc>
              <a:buChar char="•"/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fld id="{634F645D-A729-492E-9426-CC4C7AFCA70B}" type="datetime4">
              <a:rPr lang="en-GB" altLang="en-US" sz="900" smtClean="0">
                <a:solidFill>
                  <a:srgbClr val="000000"/>
                </a:solidFill>
                <a:cs typeface="Arial" charset="0"/>
              </a:rPr>
              <a:t>27 May 2015</a:t>
            </a:fld>
            <a:endParaRPr lang="en-GB" altLang="de-DE" sz="90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6387" name="Fußzeilenplatzhalt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1042988">
              <a:lnSpc>
                <a:spcPct val="115000"/>
              </a:lnSpc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42988">
              <a:lnSpc>
                <a:spcPct val="115000"/>
              </a:lnSpc>
              <a:buChar char="•"/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de-DE" sz="900" smtClean="0">
                <a:solidFill>
                  <a:srgbClr val="000000"/>
                </a:solidFill>
                <a:cs typeface="Arial" charset="0"/>
              </a:rPr>
              <a:t>The Needle in the Haystack</a:t>
            </a:r>
            <a:endParaRPr lang="en-GB" altLang="de-DE" sz="90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6388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1042988">
              <a:lnSpc>
                <a:spcPct val="115000"/>
              </a:lnSpc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42988">
              <a:lnSpc>
                <a:spcPct val="115000"/>
              </a:lnSpc>
              <a:buChar char="•"/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fld id="{BA015986-568D-48D8-B9A0-851594F2F4A2}" type="slidenum">
              <a:rPr lang="en-GB" altLang="de-DE" sz="900" smtClean="0">
                <a:solidFill>
                  <a:srgbClr val="000000"/>
                </a:solidFill>
                <a:cs typeface="Arial" charset="0"/>
              </a:rPr>
              <a:pPr>
                <a:lnSpc>
                  <a:spcPct val="100000"/>
                </a:lnSpc>
              </a:pPr>
              <a:t>2</a:t>
            </a:fld>
            <a:endParaRPr lang="en-GB" altLang="de-DE" sz="900" smtClean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1466" y="2066138"/>
            <a:ext cx="4069821" cy="3679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031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de-DE" dirty="0" smtClean="0"/>
              <a:t>Looking for the Needle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>
          <a:xfrm>
            <a:off x="417514" y="2000250"/>
            <a:ext cx="5452708" cy="4732338"/>
          </a:xfrm>
        </p:spPr>
        <p:txBody>
          <a:bodyPr/>
          <a:lstStyle/>
          <a:p>
            <a:pPr marL="1588" lvl="1" indent="0">
              <a:spcAft>
                <a:spcPts val="300"/>
              </a:spcAft>
              <a:buNone/>
            </a:pPr>
            <a:r>
              <a:rPr lang="de-DE" altLang="de-DE" sz="1800" b="1" dirty="0">
                <a:solidFill>
                  <a:srgbClr val="000000"/>
                </a:solidFill>
              </a:rPr>
              <a:t>The </a:t>
            </a:r>
            <a:r>
              <a:rPr lang="de-DE" altLang="de-DE" sz="1800" b="1" dirty="0" err="1" smtClean="0">
                <a:solidFill>
                  <a:srgbClr val="000000"/>
                </a:solidFill>
              </a:rPr>
              <a:t>challenge</a:t>
            </a:r>
            <a:r>
              <a:rPr lang="de-DE" altLang="de-DE" sz="1800" b="1" dirty="0" smtClean="0">
                <a:solidFill>
                  <a:srgbClr val="000000"/>
                </a:solidFill>
              </a:rPr>
              <a:t>:</a:t>
            </a:r>
            <a:r>
              <a:rPr lang="de-DE" altLang="de-DE" sz="1800" dirty="0" smtClean="0">
                <a:solidFill>
                  <a:srgbClr val="000000"/>
                </a:solidFill>
              </a:rPr>
              <a:t> </a:t>
            </a:r>
            <a:endParaRPr lang="de-DE" sz="1800" dirty="0">
              <a:solidFill>
                <a:srgbClr val="000000"/>
              </a:solidFill>
            </a:endParaRPr>
          </a:p>
          <a:p>
            <a:pPr marL="1588" lvl="1" indent="0">
              <a:spcAft>
                <a:spcPts val="300"/>
              </a:spcAft>
              <a:buNone/>
            </a:pPr>
            <a:r>
              <a:rPr lang="de-DE" sz="1800" dirty="0" err="1">
                <a:solidFill>
                  <a:srgbClr val="000000"/>
                </a:solidFill>
              </a:rPr>
              <a:t>Telling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what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systems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have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really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been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compromised</a:t>
            </a:r>
            <a:endParaRPr lang="de-DE" sz="1800" dirty="0">
              <a:solidFill>
                <a:srgbClr val="000000"/>
              </a:solidFill>
            </a:endParaRPr>
          </a:p>
          <a:p>
            <a:pPr marL="180975" lvl="2" indent="0">
              <a:spcAft>
                <a:spcPts val="300"/>
              </a:spcAft>
              <a:buNone/>
            </a:pPr>
            <a:endParaRPr lang="de-DE" sz="1800" dirty="0">
              <a:solidFill>
                <a:srgbClr val="000000"/>
              </a:solidFill>
            </a:endParaRPr>
          </a:p>
          <a:p>
            <a:pPr marL="1588" lvl="1" indent="0">
              <a:spcAft>
                <a:spcPts val="300"/>
              </a:spcAft>
              <a:buNone/>
            </a:pPr>
            <a:r>
              <a:rPr lang="de-DE" altLang="de-DE" sz="1800" b="1" dirty="0">
                <a:solidFill>
                  <a:srgbClr val="000000"/>
                </a:solidFill>
              </a:rPr>
              <a:t>So </a:t>
            </a:r>
            <a:r>
              <a:rPr lang="de-DE" altLang="de-DE" sz="1800" b="1" dirty="0" err="1">
                <a:solidFill>
                  <a:srgbClr val="000000"/>
                </a:solidFill>
              </a:rPr>
              <a:t>how</a:t>
            </a:r>
            <a:r>
              <a:rPr lang="de-DE" altLang="de-DE" sz="1800" b="1" dirty="0">
                <a:solidFill>
                  <a:srgbClr val="000000"/>
                </a:solidFill>
              </a:rPr>
              <a:t> do </a:t>
            </a:r>
            <a:r>
              <a:rPr lang="de-DE" altLang="de-DE" sz="1800" b="1" dirty="0" err="1">
                <a:solidFill>
                  <a:srgbClr val="000000"/>
                </a:solidFill>
              </a:rPr>
              <a:t>we</a:t>
            </a:r>
            <a:r>
              <a:rPr lang="de-DE" altLang="de-DE" sz="1800" b="1" dirty="0">
                <a:solidFill>
                  <a:srgbClr val="000000"/>
                </a:solidFill>
              </a:rPr>
              <a:t> </a:t>
            </a:r>
            <a:r>
              <a:rPr lang="de-DE" altLang="de-DE" sz="1800" b="1" dirty="0" err="1">
                <a:solidFill>
                  <a:srgbClr val="000000"/>
                </a:solidFill>
              </a:rPr>
              <a:t>usually</a:t>
            </a:r>
            <a:r>
              <a:rPr lang="de-DE" altLang="de-DE" sz="1800" b="1" dirty="0">
                <a:solidFill>
                  <a:srgbClr val="000000"/>
                </a:solidFill>
              </a:rPr>
              <a:t> do </a:t>
            </a:r>
            <a:r>
              <a:rPr lang="de-DE" altLang="de-DE" sz="1800" b="1" dirty="0" err="1">
                <a:solidFill>
                  <a:srgbClr val="000000"/>
                </a:solidFill>
              </a:rPr>
              <a:t>that</a:t>
            </a:r>
            <a:r>
              <a:rPr lang="de-DE" altLang="de-DE" sz="1800" b="1" dirty="0" smtClean="0">
                <a:solidFill>
                  <a:srgbClr val="000000"/>
                </a:solidFill>
              </a:rPr>
              <a:t>?</a:t>
            </a:r>
          </a:p>
          <a:p>
            <a:pPr marL="1588" lvl="1" indent="0">
              <a:spcAft>
                <a:spcPts val="300"/>
              </a:spcAft>
              <a:buNone/>
            </a:pPr>
            <a:r>
              <a:rPr lang="de-DE" altLang="de-DE" sz="1800" dirty="0" err="1" smtClean="0">
                <a:solidFill>
                  <a:srgbClr val="000000"/>
                </a:solidFill>
              </a:rPr>
              <a:t>Looking</a:t>
            </a:r>
            <a:r>
              <a:rPr lang="de-DE" altLang="de-DE" sz="1800" dirty="0" smtClean="0">
                <a:solidFill>
                  <a:srgbClr val="000000"/>
                </a:solidFill>
              </a:rPr>
              <a:t> </a:t>
            </a:r>
            <a:r>
              <a:rPr lang="de-DE" altLang="de-DE" sz="1800" dirty="0">
                <a:solidFill>
                  <a:srgbClr val="000000"/>
                </a:solidFill>
              </a:rPr>
              <a:t>at:</a:t>
            </a:r>
            <a:endParaRPr lang="en-GB" altLang="de-DE" sz="1800" dirty="0">
              <a:solidFill>
                <a:srgbClr val="000000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GB" altLang="de-DE" sz="1800" dirty="0">
                <a:solidFill>
                  <a:srgbClr val="000000"/>
                </a:solidFill>
              </a:rPr>
              <a:t>file systems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altLang="de-DE" sz="1800" dirty="0">
                <a:solidFill>
                  <a:srgbClr val="000000"/>
                </a:solidFill>
              </a:rPr>
              <a:t>log files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altLang="de-DE" sz="1800" dirty="0">
                <a:solidFill>
                  <a:srgbClr val="000000"/>
                </a:solidFill>
              </a:rPr>
              <a:t>firewall rule tables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altLang="de-DE" sz="1800" dirty="0">
                <a:solidFill>
                  <a:srgbClr val="000000"/>
                </a:solidFill>
              </a:rPr>
              <a:t>sensor hits (IDS/IPS/NSM/AV/Sandboxes)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err="1">
                <a:solidFill>
                  <a:srgbClr val="000000"/>
                </a:solidFill>
              </a:rPr>
              <a:t>documentation</a:t>
            </a:r>
            <a:endParaRPr lang="en-GB" altLang="de-DE" sz="1800" dirty="0">
              <a:solidFill>
                <a:srgbClr val="000000"/>
              </a:solidFill>
            </a:endParaRPr>
          </a:p>
          <a:p>
            <a:pPr marL="0" indent="0"/>
            <a:endParaRPr lang="en-GB" altLang="de-DE" dirty="0" smtClean="0"/>
          </a:p>
        </p:txBody>
      </p:sp>
      <p:sp>
        <p:nvSpPr>
          <p:cNvPr id="16386" name="Datumsplatzhalt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defTabSz="1042988">
              <a:lnSpc>
                <a:spcPct val="115000"/>
              </a:lnSpc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42988">
              <a:lnSpc>
                <a:spcPct val="115000"/>
              </a:lnSpc>
              <a:buChar char="•"/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fld id="{A54B45DA-4132-4087-96EA-5C31F98D5905}" type="datetime4">
              <a:rPr lang="en-GB" altLang="en-US" sz="900" smtClean="0">
                <a:solidFill>
                  <a:srgbClr val="000000"/>
                </a:solidFill>
                <a:cs typeface="Arial" charset="0"/>
              </a:rPr>
              <a:t>27 May 2015</a:t>
            </a:fld>
            <a:endParaRPr lang="en-GB" altLang="de-DE" sz="90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6387" name="Fußzeilenplatzhalt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1042988">
              <a:lnSpc>
                <a:spcPct val="115000"/>
              </a:lnSpc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42988">
              <a:lnSpc>
                <a:spcPct val="115000"/>
              </a:lnSpc>
              <a:buChar char="•"/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de-DE" sz="900" smtClean="0">
                <a:solidFill>
                  <a:srgbClr val="000000"/>
                </a:solidFill>
                <a:cs typeface="Arial" charset="0"/>
              </a:rPr>
              <a:t>The Needle in the Haystack</a:t>
            </a:r>
            <a:endParaRPr lang="en-GB" altLang="de-DE" sz="90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6388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1042988">
              <a:lnSpc>
                <a:spcPct val="115000"/>
              </a:lnSpc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42988">
              <a:lnSpc>
                <a:spcPct val="115000"/>
              </a:lnSpc>
              <a:buChar char="•"/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fld id="{BA015986-568D-48D8-B9A0-851594F2F4A2}" type="slidenum">
              <a:rPr lang="en-GB" altLang="de-DE" sz="900" smtClean="0">
                <a:solidFill>
                  <a:srgbClr val="000000"/>
                </a:solidFill>
                <a:cs typeface="Arial" charset="0"/>
              </a:rPr>
              <a:pPr>
                <a:lnSpc>
                  <a:spcPct val="100000"/>
                </a:lnSpc>
              </a:pPr>
              <a:t>3</a:t>
            </a:fld>
            <a:endParaRPr lang="en-GB" altLang="de-DE" sz="900" smtClean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1466" y="2066138"/>
            <a:ext cx="4069821" cy="3679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1797" y="2823428"/>
            <a:ext cx="982869" cy="168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148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de-DE" dirty="0"/>
              <a:t>Looking at the network</a:t>
            </a:r>
            <a:endParaRPr lang="en-GB" altLang="de-DE" dirty="0" smtClean="0"/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>
          <a:xfrm>
            <a:off x="417514" y="2000250"/>
            <a:ext cx="5441419" cy="4732338"/>
          </a:xfrm>
        </p:spPr>
        <p:txBody>
          <a:bodyPr/>
          <a:lstStyle/>
          <a:p>
            <a:pPr marL="1588" lvl="1" indent="0">
              <a:spcAft>
                <a:spcPts val="300"/>
              </a:spcAft>
              <a:buNone/>
            </a:pPr>
            <a:r>
              <a:rPr lang="de-DE" altLang="de-DE" sz="1800" b="1" dirty="0"/>
              <a:t>N</a:t>
            </a:r>
            <a:r>
              <a:rPr lang="de-DE" sz="1800" b="1" dirty="0"/>
              <a:t>etwork </a:t>
            </a:r>
            <a:r>
              <a:rPr lang="de-DE" sz="1800" b="1" dirty="0" err="1"/>
              <a:t>forensics</a:t>
            </a:r>
            <a:r>
              <a:rPr lang="de-DE" sz="1800" b="1" dirty="0"/>
              <a:t> </a:t>
            </a:r>
            <a:r>
              <a:rPr lang="de-DE" sz="1800" dirty="0" err="1"/>
              <a:t>can</a:t>
            </a:r>
            <a:r>
              <a:rPr lang="de-DE" sz="1800" dirty="0"/>
              <a:t> </a:t>
            </a:r>
            <a:r>
              <a:rPr lang="de-DE" sz="1800" dirty="0" err="1"/>
              <a:t>be</a:t>
            </a:r>
            <a:r>
              <a:rPr lang="de-DE" sz="1800" dirty="0"/>
              <a:t> an </a:t>
            </a:r>
            <a:r>
              <a:rPr lang="de-DE" sz="1800" dirty="0" err="1"/>
              <a:t>effective</a:t>
            </a:r>
            <a:r>
              <a:rPr lang="de-DE" sz="1800" dirty="0"/>
              <a:t> </a:t>
            </a:r>
            <a:r>
              <a:rPr lang="de-DE" sz="1800" dirty="0" err="1"/>
              <a:t>way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spot</a:t>
            </a:r>
            <a:r>
              <a:rPr lang="de-DE" sz="1800" dirty="0"/>
              <a:t> potential „</a:t>
            </a:r>
            <a:r>
              <a:rPr lang="de-DE" sz="1800" dirty="0" err="1"/>
              <a:t>Needles</a:t>
            </a:r>
            <a:r>
              <a:rPr lang="de-DE" sz="1800" dirty="0"/>
              <a:t>“</a:t>
            </a:r>
          </a:p>
          <a:p>
            <a:pPr lvl="1">
              <a:spcAft>
                <a:spcPts val="300"/>
              </a:spcAft>
            </a:pPr>
            <a:endParaRPr lang="de-DE" sz="1800" dirty="0"/>
          </a:p>
          <a:p>
            <a:pPr marL="1588" lvl="1" indent="0">
              <a:spcAft>
                <a:spcPts val="300"/>
              </a:spcAft>
              <a:buNone/>
            </a:pPr>
            <a:r>
              <a:rPr lang="de-DE" sz="1800" dirty="0" err="1"/>
              <a:t>No</a:t>
            </a:r>
            <a:r>
              <a:rPr lang="de-DE" sz="1800" dirty="0"/>
              <a:t> matter </a:t>
            </a:r>
            <a:r>
              <a:rPr lang="de-DE" sz="1800" dirty="0" err="1"/>
              <a:t>how</a:t>
            </a:r>
            <a:r>
              <a:rPr lang="de-DE" sz="1800" dirty="0"/>
              <a:t> </a:t>
            </a:r>
            <a:r>
              <a:rPr lang="de-DE" sz="1800" dirty="0" err="1"/>
              <a:t>good</a:t>
            </a:r>
            <a:r>
              <a:rPr lang="de-DE" sz="1800" dirty="0"/>
              <a:t> </a:t>
            </a:r>
            <a:r>
              <a:rPr lang="de-DE" sz="1800" b="1" dirty="0" err="1"/>
              <a:t>malware</a:t>
            </a:r>
            <a:r>
              <a:rPr lang="de-DE" sz="1800" b="1" dirty="0"/>
              <a:t> </a:t>
            </a:r>
            <a:r>
              <a:rPr lang="de-DE" sz="1800" b="1" dirty="0" err="1"/>
              <a:t>hides</a:t>
            </a:r>
            <a:r>
              <a:rPr lang="de-DE" sz="1800" dirty="0"/>
              <a:t>, </a:t>
            </a:r>
            <a:r>
              <a:rPr lang="de-DE" sz="1800" dirty="0" err="1"/>
              <a:t>it‘ll</a:t>
            </a:r>
            <a:r>
              <a:rPr lang="de-DE" sz="1800" dirty="0"/>
              <a:t> </a:t>
            </a:r>
            <a:r>
              <a:rPr lang="de-DE" sz="1800" dirty="0" err="1"/>
              <a:t>use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network</a:t>
            </a:r>
            <a:r>
              <a:rPr lang="de-DE" sz="1800" dirty="0"/>
              <a:t> </a:t>
            </a:r>
            <a:r>
              <a:rPr lang="de-DE" sz="1800" dirty="0" err="1"/>
              <a:t>sooner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</a:t>
            </a:r>
            <a:r>
              <a:rPr lang="de-DE" sz="1800" dirty="0" err="1"/>
              <a:t>later</a:t>
            </a:r>
            <a:endParaRPr lang="de-DE" altLang="de-DE" sz="1800" dirty="0"/>
          </a:p>
          <a:p>
            <a:pPr lvl="2">
              <a:spcAft>
                <a:spcPts val="300"/>
              </a:spcAft>
            </a:pPr>
            <a:r>
              <a:rPr lang="de-DE" sz="1800" dirty="0">
                <a:solidFill>
                  <a:srgbClr val="000000"/>
                </a:solidFill>
              </a:rPr>
              <a:t>„</a:t>
            </a:r>
            <a:r>
              <a:rPr lang="de-DE" sz="1800" dirty="0" err="1">
                <a:solidFill>
                  <a:srgbClr val="000000"/>
                </a:solidFill>
              </a:rPr>
              <a:t>N</a:t>
            </a:r>
            <a:r>
              <a:rPr lang="de-DE" sz="1800" dirty="0" err="1"/>
              <a:t>o</a:t>
            </a:r>
            <a:r>
              <a:rPr lang="de-DE" sz="1800" dirty="0"/>
              <a:t> </a:t>
            </a:r>
            <a:r>
              <a:rPr lang="de-DE" sz="1800" dirty="0" err="1"/>
              <a:t>place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hide</a:t>
            </a:r>
            <a:r>
              <a:rPr lang="de-DE" sz="1800" dirty="0"/>
              <a:t>“ </a:t>
            </a:r>
            <a:r>
              <a:rPr lang="de-DE" sz="1800" dirty="0" err="1"/>
              <a:t>if</a:t>
            </a:r>
            <a:r>
              <a:rPr lang="de-DE" sz="1800" dirty="0"/>
              <a:t> </a:t>
            </a:r>
            <a:r>
              <a:rPr lang="de-DE" sz="1800" dirty="0" err="1"/>
              <a:t>sniffing</a:t>
            </a:r>
            <a:r>
              <a:rPr lang="de-DE" sz="1800" dirty="0"/>
              <a:t> </a:t>
            </a:r>
            <a:r>
              <a:rPr lang="de-DE" sz="1800" dirty="0" err="1"/>
              <a:t>packets</a:t>
            </a:r>
            <a:r>
              <a:rPr lang="de-DE" sz="1800" dirty="0"/>
              <a:t> at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right</a:t>
            </a:r>
            <a:r>
              <a:rPr lang="de-DE" sz="1800" dirty="0"/>
              <a:t> </a:t>
            </a:r>
            <a:r>
              <a:rPr lang="de-DE" sz="1800" dirty="0" err="1"/>
              <a:t>spot</a:t>
            </a:r>
            <a:endParaRPr lang="de-DE" sz="1800" dirty="0"/>
          </a:p>
          <a:p>
            <a:pPr lvl="2">
              <a:spcAft>
                <a:spcPts val="300"/>
              </a:spcAft>
            </a:pPr>
            <a:endParaRPr lang="de-DE" sz="1800" dirty="0"/>
          </a:p>
          <a:p>
            <a:pPr marL="1588" lvl="1" indent="0">
              <a:spcAft>
                <a:spcPts val="300"/>
              </a:spcAft>
              <a:buNone/>
            </a:pPr>
            <a:r>
              <a:rPr lang="de-DE" altLang="de-DE" sz="1800" b="1" dirty="0" err="1" smtClean="0"/>
              <a:t>Challenges</a:t>
            </a:r>
            <a:r>
              <a:rPr lang="de-DE" altLang="de-DE" sz="1800" dirty="0" smtClean="0"/>
              <a:t>:</a:t>
            </a:r>
            <a:endParaRPr lang="en-GB" altLang="de-DE" sz="1800" dirty="0"/>
          </a:p>
          <a:p>
            <a:pPr lvl="2">
              <a:spcAft>
                <a:spcPts val="300"/>
              </a:spcAft>
            </a:pPr>
            <a:r>
              <a:rPr lang="en-GB" altLang="de-DE" sz="1800" dirty="0"/>
              <a:t>S</a:t>
            </a:r>
            <a:r>
              <a:rPr lang="de-DE" sz="1800" dirty="0" err="1"/>
              <a:t>niffing</a:t>
            </a:r>
            <a:r>
              <a:rPr lang="de-DE" sz="1800" dirty="0"/>
              <a:t> </a:t>
            </a:r>
            <a:r>
              <a:rPr lang="de-DE" sz="1800" dirty="0" err="1"/>
              <a:t>packets</a:t>
            </a:r>
            <a:r>
              <a:rPr lang="de-DE" sz="1800" dirty="0"/>
              <a:t> at </a:t>
            </a:r>
            <a:r>
              <a:rPr lang="de-DE" sz="1800" dirty="0" err="1"/>
              <a:t>the</a:t>
            </a:r>
            <a:r>
              <a:rPr lang="de-DE" sz="1800" dirty="0"/>
              <a:t> „</a:t>
            </a:r>
            <a:r>
              <a:rPr lang="de-DE" sz="1800" dirty="0" err="1"/>
              <a:t>right</a:t>
            </a:r>
            <a:r>
              <a:rPr lang="de-DE" sz="1800" dirty="0"/>
              <a:t> </a:t>
            </a:r>
            <a:r>
              <a:rPr lang="de-DE" sz="1800" dirty="0" err="1"/>
              <a:t>spot</a:t>
            </a:r>
            <a:r>
              <a:rPr lang="de-DE" sz="1800" dirty="0"/>
              <a:t>“</a:t>
            </a:r>
          </a:p>
          <a:p>
            <a:pPr lvl="2">
              <a:spcAft>
                <a:spcPts val="300"/>
              </a:spcAft>
            </a:pPr>
            <a:r>
              <a:rPr lang="en-GB" altLang="de-DE" sz="1800" dirty="0"/>
              <a:t>S</a:t>
            </a:r>
            <a:r>
              <a:rPr lang="de-DE" sz="1800" dirty="0" err="1"/>
              <a:t>canning</a:t>
            </a:r>
            <a:r>
              <a:rPr lang="de-DE" sz="1800" dirty="0"/>
              <a:t> </a:t>
            </a:r>
            <a:r>
              <a:rPr lang="de-DE" sz="1800" dirty="0" err="1"/>
              <a:t>through</a:t>
            </a:r>
            <a:r>
              <a:rPr lang="de-DE" sz="1800" dirty="0"/>
              <a:t> </a:t>
            </a:r>
            <a:r>
              <a:rPr lang="de-DE" sz="1800" dirty="0" err="1"/>
              <a:t>gazillions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packets</a:t>
            </a:r>
            <a:r>
              <a:rPr lang="de-DE" sz="1800" dirty="0"/>
              <a:t>, </a:t>
            </a:r>
            <a:r>
              <a:rPr lang="de-DE" sz="1800" dirty="0" err="1" smtClean="0"/>
              <a:t>looking</a:t>
            </a:r>
            <a:r>
              <a:rPr lang="de-DE" sz="1800" dirty="0" smtClean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IoCs</a:t>
            </a:r>
            <a:endParaRPr lang="de-DE" sz="1800" dirty="0"/>
          </a:p>
          <a:p>
            <a:pPr marL="0" indent="0"/>
            <a:endParaRPr lang="en-GB" altLang="de-DE" dirty="0" smtClean="0"/>
          </a:p>
        </p:txBody>
      </p:sp>
      <p:sp>
        <p:nvSpPr>
          <p:cNvPr id="16386" name="Datumsplatzhalt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defTabSz="1042988">
              <a:lnSpc>
                <a:spcPct val="115000"/>
              </a:lnSpc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42988">
              <a:lnSpc>
                <a:spcPct val="115000"/>
              </a:lnSpc>
              <a:buChar char="•"/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fld id="{BBE73F47-4071-41AC-A6F6-81A0C2E4854A}" type="datetime4">
              <a:rPr lang="en-GB" altLang="en-US" sz="900" smtClean="0">
                <a:solidFill>
                  <a:srgbClr val="000000"/>
                </a:solidFill>
                <a:cs typeface="Arial" charset="0"/>
              </a:rPr>
              <a:t>27 May 2015</a:t>
            </a:fld>
            <a:endParaRPr lang="en-GB" altLang="de-DE" sz="90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6387" name="Fußzeilenplatzhalt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1042988">
              <a:lnSpc>
                <a:spcPct val="115000"/>
              </a:lnSpc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42988">
              <a:lnSpc>
                <a:spcPct val="115000"/>
              </a:lnSpc>
              <a:buChar char="•"/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de-DE" sz="900" smtClean="0">
                <a:solidFill>
                  <a:srgbClr val="000000"/>
                </a:solidFill>
                <a:cs typeface="Arial" charset="0"/>
              </a:rPr>
              <a:t>The Needle in the Haystack</a:t>
            </a:r>
            <a:endParaRPr lang="en-GB" altLang="de-DE" sz="90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6388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1042988">
              <a:lnSpc>
                <a:spcPct val="115000"/>
              </a:lnSpc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42988">
              <a:lnSpc>
                <a:spcPct val="115000"/>
              </a:lnSpc>
              <a:buChar char="•"/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fld id="{BA015986-568D-48D8-B9A0-851594F2F4A2}" type="slidenum">
              <a:rPr lang="en-GB" altLang="de-DE" sz="900" smtClean="0">
                <a:solidFill>
                  <a:srgbClr val="000000"/>
                </a:solidFill>
                <a:cs typeface="Arial" charset="0"/>
              </a:rPr>
              <a:pPr>
                <a:lnSpc>
                  <a:spcPct val="100000"/>
                </a:lnSpc>
              </a:pPr>
              <a:t>4</a:t>
            </a:fld>
            <a:endParaRPr lang="en-GB" altLang="de-DE" sz="900" smtClean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231465" y="2066138"/>
            <a:ext cx="4069821" cy="3679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468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de-DE" dirty="0"/>
              <a:t>Best practices</a:t>
            </a:r>
            <a:endParaRPr lang="en-GB" altLang="de-DE" dirty="0" smtClean="0"/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>
          <a:xfrm>
            <a:off x="417514" y="2000250"/>
            <a:ext cx="5339819" cy="4732338"/>
          </a:xfrm>
        </p:spPr>
        <p:txBody>
          <a:bodyPr/>
          <a:lstStyle/>
          <a:p>
            <a:pPr marL="1588" lvl="1" indent="0">
              <a:spcAft>
                <a:spcPts val="300"/>
              </a:spcAft>
              <a:buNone/>
            </a:pPr>
            <a:r>
              <a:rPr lang="de-DE" altLang="de-DE" sz="1800" b="1" dirty="0" err="1"/>
              <a:t>Looking</a:t>
            </a:r>
            <a:r>
              <a:rPr lang="de-DE" altLang="de-DE" sz="1800" b="1" dirty="0"/>
              <a:t> at Internet </a:t>
            </a:r>
            <a:r>
              <a:rPr lang="de-DE" altLang="de-DE" sz="1800" b="1" dirty="0" err="1"/>
              <a:t>uplinks</a:t>
            </a:r>
            <a:endParaRPr lang="de-DE" altLang="de-DE" sz="1800" b="1" dirty="0"/>
          </a:p>
          <a:p>
            <a:pPr lvl="2">
              <a:spcAft>
                <a:spcPts val="300"/>
              </a:spcAft>
            </a:pPr>
            <a:r>
              <a:rPr lang="en-US" sz="1800" dirty="0" smtClean="0">
                <a:solidFill>
                  <a:srgbClr val="000000"/>
                </a:solidFill>
              </a:rPr>
              <a:t>Usually </a:t>
            </a:r>
            <a:r>
              <a:rPr lang="en-US" sz="1800" dirty="0">
                <a:solidFill>
                  <a:srgbClr val="000000"/>
                </a:solidFill>
              </a:rPr>
              <a:t>there are only a couple of them</a:t>
            </a:r>
          </a:p>
          <a:p>
            <a:pPr lvl="2">
              <a:spcAft>
                <a:spcPts val="300"/>
              </a:spcAft>
            </a:pPr>
            <a:r>
              <a:rPr lang="en-US" sz="1800" dirty="0">
                <a:solidFill>
                  <a:srgbClr val="000000"/>
                </a:solidFill>
              </a:rPr>
              <a:t>Problem: undocumented/“rogue“ uplinks</a:t>
            </a:r>
          </a:p>
          <a:p>
            <a:pPr marL="180975" lvl="2" indent="0">
              <a:spcAft>
                <a:spcPts val="300"/>
              </a:spcAft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1588" lvl="1" indent="0">
              <a:spcAft>
                <a:spcPts val="300"/>
              </a:spcAft>
              <a:buNone/>
            </a:pPr>
            <a:r>
              <a:rPr lang="de-DE" altLang="de-DE" sz="1800" b="1" dirty="0" err="1"/>
              <a:t>Inspecting</a:t>
            </a:r>
            <a:r>
              <a:rPr lang="de-DE" altLang="de-DE" sz="1800" b="1" dirty="0"/>
              <a:t> DNS</a:t>
            </a:r>
          </a:p>
          <a:p>
            <a:pPr lvl="2">
              <a:spcAft>
                <a:spcPts val="300"/>
              </a:spcAft>
            </a:pPr>
            <a:r>
              <a:rPr lang="en-US" altLang="de-DE" sz="1800" dirty="0"/>
              <a:t>Can be stored a long time, e.g. using </a:t>
            </a:r>
            <a:r>
              <a:rPr lang="en-US" altLang="de-DE" sz="1800" dirty="0" err="1"/>
              <a:t>PassiveDNS</a:t>
            </a:r>
            <a:endParaRPr lang="en-US" altLang="de-DE" sz="1800" dirty="0"/>
          </a:p>
          <a:p>
            <a:pPr lvl="2">
              <a:spcAft>
                <a:spcPts val="300"/>
              </a:spcAft>
            </a:pPr>
            <a:r>
              <a:rPr lang="en-US" altLang="de-DE" sz="1800" dirty="0"/>
              <a:t>Finding </a:t>
            </a:r>
            <a:r>
              <a:rPr lang="en-US" altLang="de-DE" sz="1800" dirty="0" err="1"/>
              <a:t>CnC</a:t>
            </a:r>
            <a:r>
              <a:rPr lang="en-US" altLang="de-DE" sz="1800" dirty="0"/>
              <a:t> patterns: </a:t>
            </a:r>
          </a:p>
          <a:p>
            <a:pPr lvl="4">
              <a:spcAft>
                <a:spcPts val="300"/>
              </a:spcAft>
              <a:buFont typeface="Symbol" panose="05050102010706020507" pitchFamily="18" charset="2"/>
              <a:buChar char="-"/>
            </a:pPr>
            <a:r>
              <a:rPr lang="en-US" altLang="de-DE" sz="1800" dirty="0"/>
              <a:t>Answers containing Loopback addresses</a:t>
            </a:r>
          </a:p>
          <a:p>
            <a:pPr lvl="4">
              <a:spcAft>
                <a:spcPts val="300"/>
              </a:spcAft>
              <a:buFont typeface="Symbol" panose="05050102010706020507" pitchFamily="18" charset="2"/>
              <a:buChar char="-"/>
            </a:pPr>
            <a:r>
              <a:rPr lang="en-US" altLang="de-DE" sz="1800" dirty="0"/>
              <a:t>High amount of errors like „no such name“</a:t>
            </a:r>
          </a:p>
          <a:p>
            <a:pPr lvl="4">
              <a:spcAft>
                <a:spcPts val="300"/>
              </a:spcAft>
              <a:buFont typeface="Symbol" panose="05050102010706020507" pitchFamily="18" charset="2"/>
              <a:buChar char="-"/>
            </a:pPr>
            <a:r>
              <a:rPr lang="en-US" altLang="de-DE" sz="1800" dirty="0"/>
              <a:t>Domain Generation Algorithms</a:t>
            </a:r>
          </a:p>
          <a:p>
            <a:pPr lvl="2">
              <a:spcAft>
                <a:spcPts val="300"/>
              </a:spcAft>
            </a:pPr>
            <a:r>
              <a:rPr lang="en-US" altLang="de-DE" sz="1800" dirty="0"/>
              <a:t>Still need to sort out false positives</a:t>
            </a:r>
          </a:p>
          <a:p>
            <a:pPr marL="0" indent="0"/>
            <a:endParaRPr lang="en-GB" altLang="de-DE" dirty="0" smtClean="0"/>
          </a:p>
        </p:txBody>
      </p:sp>
      <p:sp>
        <p:nvSpPr>
          <p:cNvPr id="16386" name="Datumsplatzhalt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defTabSz="1042988">
              <a:lnSpc>
                <a:spcPct val="115000"/>
              </a:lnSpc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42988">
              <a:lnSpc>
                <a:spcPct val="115000"/>
              </a:lnSpc>
              <a:buChar char="•"/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fld id="{EC8B47BD-72C1-4CB6-8A08-DB3C1AA66904}" type="datetime4">
              <a:rPr lang="en-GB" altLang="en-US" sz="900" smtClean="0">
                <a:solidFill>
                  <a:srgbClr val="000000"/>
                </a:solidFill>
                <a:cs typeface="Arial" charset="0"/>
              </a:rPr>
              <a:t>27 May 2015</a:t>
            </a:fld>
            <a:endParaRPr lang="en-GB" altLang="de-DE" sz="90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6387" name="Fußzeilenplatzhalt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1042988">
              <a:lnSpc>
                <a:spcPct val="115000"/>
              </a:lnSpc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42988">
              <a:lnSpc>
                <a:spcPct val="115000"/>
              </a:lnSpc>
              <a:buChar char="•"/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de-DE" sz="900" smtClean="0">
                <a:solidFill>
                  <a:srgbClr val="000000"/>
                </a:solidFill>
                <a:cs typeface="Arial" charset="0"/>
              </a:rPr>
              <a:t>The Needle in the Haystack</a:t>
            </a:r>
            <a:endParaRPr lang="en-GB" altLang="de-DE" sz="90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6388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1042988">
              <a:lnSpc>
                <a:spcPct val="115000"/>
              </a:lnSpc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42988">
              <a:lnSpc>
                <a:spcPct val="115000"/>
              </a:lnSpc>
              <a:buChar char="•"/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fld id="{BA015986-568D-48D8-B9A0-851594F2F4A2}" type="slidenum">
              <a:rPr lang="en-GB" altLang="de-DE" sz="900" smtClean="0">
                <a:solidFill>
                  <a:srgbClr val="000000"/>
                </a:solidFill>
                <a:cs typeface="Arial" charset="0"/>
              </a:rPr>
              <a:pPr>
                <a:lnSpc>
                  <a:spcPct val="100000"/>
                </a:lnSpc>
              </a:pPr>
              <a:t>5</a:t>
            </a:fld>
            <a:endParaRPr lang="en-GB" altLang="de-DE" sz="900" smtClean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1465" y="2059516"/>
            <a:ext cx="4069821" cy="368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122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de-DE" dirty="0"/>
              <a:t>Best practices</a:t>
            </a:r>
            <a:endParaRPr lang="en-GB" altLang="de-DE" dirty="0" smtClean="0"/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>
          <a:xfrm>
            <a:off x="417514" y="2000250"/>
            <a:ext cx="5418842" cy="4732338"/>
          </a:xfrm>
        </p:spPr>
        <p:txBody>
          <a:bodyPr/>
          <a:lstStyle/>
          <a:p>
            <a:pPr marL="1588" lvl="1" indent="0">
              <a:spcAft>
                <a:spcPts val="300"/>
              </a:spcAft>
              <a:buNone/>
            </a:pPr>
            <a:r>
              <a:rPr lang="de-DE" altLang="de-DE" sz="1800" b="1" dirty="0" err="1"/>
              <a:t>Leveraging</a:t>
            </a:r>
            <a:r>
              <a:rPr lang="de-DE" altLang="de-DE" sz="1800" b="1" dirty="0"/>
              <a:t> </a:t>
            </a:r>
            <a:r>
              <a:rPr lang="de-DE" altLang="de-DE" sz="1800" b="1" dirty="0" err="1"/>
              <a:t>NetFlow</a:t>
            </a:r>
            <a:endParaRPr lang="de-DE" altLang="de-DE" sz="1800" b="1" dirty="0"/>
          </a:p>
          <a:p>
            <a:pPr lvl="2">
              <a:spcAft>
                <a:spcPts val="300"/>
              </a:spcAft>
            </a:pPr>
            <a:r>
              <a:rPr lang="en-US" sz="1800" dirty="0">
                <a:solidFill>
                  <a:srgbClr val="000000"/>
                </a:solidFill>
              </a:rPr>
              <a:t>Long term storage of metadata of communication flows</a:t>
            </a:r>
          </a:p>
          <a:p>
            <a:pPr lvl="2">
              <a:spcAft>
                <a:spcPts val="300"/>
              </a:spcAft>
            </a:pPr>
            <a:r>
              <a:rPr lang="en-US" sz="1800" dirty="0">
                <a:solidFill>
                  <a:srgbClr val="000000"/>
                </a:solidFill>
              </a:rPr>
              <a:t>Helps tracking lateral movement of attackers and building timelines</a:t>
            </a:r>
          </a:p>
          <a:p>
            <a:pPr lvl="2">
              <a:spcAft>
                <a:spcPts val="300"/>
              </a:spcAft>
            </a:pPr>
            <a:r>
              <a:rPr lang="en-US" sz="1800" dirty="0">
                <a:solidFill>
                  <a:srgbClr val="000000"/>
                </a:solidFill>
              </a:rPr>
              <a:t>Can also be used for event correlation</a:t>
            </a:r>
          </a:p>
          <a:p>
            <a:pPr marL="180975" lvl="2" indent="0">
              <a:spcAft>
                <a:spcPts val="300"/>
              </a:spcAft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1588" lvl="1" indent="0">
              <a:spcAft>
                <a:spcPts val="300"/>
              </a:spcAft>
              <a:buNone/>
            </a:pPr>
            <a:r>
              <a:rPr lang="de-DE" altLang="de-DE" sz="1800" b="1" dirty="0" err="1"/>
              <a:t>Baselining</a:t>
            </a:r>
            <a:r>
              <a:rPr lang="de-DE" altLang="de-DE" sz="1800" b="1" dirty="0"/>
              <a:t> </a:t>
            </a:r>
            <a:r>
              <a:rPr lang="de-DE" altLang="de-DE" sz="1800" b="1" dirty="0" err="1"/>
              <a:t>suspicious</a:t>
            </a:r>
            <a:r>
              <a:rPr lang="de-DE" altLang="de-DE" sz="1800" b="1" dirty="0"/>
              <a:t> </a:t>
            </a:r>
            <a:r>
              <a:rPr lang="de-DE" altLang="de-DE" sz="1800" b="1" dirty="0" err="1"/>
              <a:t>systems</a:t>
            </a:r>
            <a:endParaRPr lang="de-DE" altLang="de-DE" sz="1800" b="1" dirty="0"/>
          </a:p>
          <a:p>
            <a:pPr lvl="2">
              <a:spcAft>
                <a:spcPts val="300"/>
              </a:spcAft>
            </a:pPr>
            <a:r>
              <a:rPr lang="en-US" altLang="de-DE" sz="1800" dirty="0"/>
              <a:t>Record everything it does</a:t>
            </a:r>
          </a:p>
          <a:p>
            <a:pPr lvl="2">
              <a:spcAft>
                <a:spcPts val="300"/>
              </a:spcAft>
            </a:pPr>
            <a:r>
              <a:rPr lang="en-US" altLang="de-DE" sz="1800" dirty="0"/>
              <a:t>Using SPAN ports/TAPs</a:t>
            </a:r>
          </a:p>
          <a:p>
            <a:pPr lvl="2">
              <a:spcAft>
                <a:spcPts val="300"/>
              </a:spcAft>
            </a:pPr>
            <a:r>
              <a:rPr lang="en-US" altLang="de-DE" sz="1800" dirty="0"/>
              <a:t>Pinpoint assets that require file system forensics</a:t>
            </a:r>
          </a:p>
          <a:p>
            <a:pPr marL="0" indent="0"/>
            <a:endParaRPr lang="en-GB" altLang="de-DE" dirty="0" smtClean="0"/>
          </a:p>
        </p:txBody>
      </p:sp>
      <p:sp>
        <p:nvSpPr>
          <p:cNvPr id="16386" name="Datumsplatzhalt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defTabSz="1042988">
              <a:lnSpc>
                <a:spcPct val="115000"/>
              </a:lnSpc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42988">
              <a:lnSpc>
                <a:spcPct val="115000"/>
              </a:lnSpc>
              <a:buChar char="•"/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fld id="{28FE4523-1204-4401-91CD-B4CB6A7E1857}" type="datetime4">
              <a:rPr lang="en-GB" altLang="en-US" sz="900" smtClean="0">
                <a:solidFill>
                  <a:srgbClr val="000000"/>
                </a:solidFill>
                <a:cs typeface="Arial" charset="0"/>
              </a:rPr>
              <a:t>27 May 2015</a:t>
            </a:fld>
            <a:endParaRPr lang="en-GB" altLang="de-DE" sz="90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6387" name="Fußzeilenplatzhalt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1042988">
              <a:lnSpc>
                <a:spcPct val="115000"/>
              </a:lnSpc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42988">
              <a:lnSpc>
                <a:spcPct val="115000"/>
              </a:lnSpc>
              <a:buChar char="•"/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de-DE" sz="900" smtClean="0">
                <a:solidFill>
                  <a:srgbClr val="000000"/>
                </a:solidFill>
                <a:cs typeface="Arial" charset="0"/>
              </a:rPr>
              <a:t>The Needle in the Haystack</a:t>
            </a:r>
            <a:endParaRPr lang="en-GB" altLang="de-DE" sz="90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6388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1042988">
              <a:lnSpc>
                <a:spcPct val="115000"/>
              </a:lnSpc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42988">
              <a:lnSpc>
                <a:spcPct val="115000"/>
              </a:lnSpc>
              <a:buChar char="•"/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fld id="{BA015986-568D-48D8-B9A0-851594F2F4A2}" type="slidenum">
              <a:rPr lang="en-GB" altLang="de-DE" sz="900" smtClean="0">
                <a:solidFill>
                  <a:srgbClr val="000000"/>
                </a:solidFill>
                <a:cs typeface="Arial" charset="0"/>
              </a:rPr>
              <a:pPr>
                <a:lnSpc>
                  <a:spcPct val="100000"/>
                </a:lnSpc>
              </a:pPr>
              <a:t>6</a:t>
            </a:fld>
            <a:endParaRPr lang="en-GB" altLang="de-DE" sz="900" smtClean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1465" y="2059516"/>
            <a:ext cx="4069821" cy="369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047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1042988">
              <a:lnSpc>
                <a:spcPct val="115000"/>
              </a:lnSpc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42988">
              <a:lnSpc>
                <a:spcPct val="115000"/>
              </a:lnSpc>
              <a:buChar char="•"/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fld id="{E4FEF2D2-8478-4FF9-A847-BF28E6F09F42}" type="datetime4">
              <a:rPr lang="en-GB" altLang="en-US" sz="900" smtClean="0">
                <a:cs typeface="Arial" charset="0"/>
              </a:rPr>
              <a:t>27 May 2015</a:t>
            </a:fld>
            <a:endParaRPr lang="en-GB" altLang="de-DE" sz="900" smtClean="0">
              <a:cs typeface="Arial" charset="0"/>
            </a:endParaRPr>
          </a:p>
        </p:txBody>
      </p:sp>
      <p:sp>
        <p:nvSpPr>
          <p:cNvPr id="15365" name="Fußzeilenplatzhalt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1042988">
              <a:lnSpc>
                <a:spcPct val="115000"/>
              </a:lnSpc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42988">
              <a:lnSpc>
                <a:spcPct val="115000"/>
              </a:lnSpc>
              <a:buChar char="•"/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de-DE" sz="900" smtClean="0">
                <a:cs typeface="Arial" charset="0"/>
              </a:rPr>
              <a:t>The Needle in the Haystack</a:t>
            </a:r>
            <a:endParaRPr lang="en-GB" altLang="de-DE" sz="900" smtClean="0">
              <a:cs typeface="Arial" charset="0"/>
            </a:endParaRPr>
          </a:p>
        </p:txBody>
      </p:sp>
      <p:sp>
        <p:nvSpPr>
          <p:cNvPr id="15366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1042988">
              <a:lnSpc>
                <a:spcPct val="115000"/>
              </a:lnSpc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42988">
              <a:lnSpc>
                <a:spcPct val="115000"/>
              </a:lnSpc>
              <a:buChar char="•"/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fld id="{2D61E82D-440F-4C9B-BAE1-11AAFD5AE5B6}" type="slidenum">
              <a:rPr lang="en-GB" altLang="de-DE" sz="900" smtClean="0">
                <a:cs typeface="Arial" charset="0"/>
              </a:rPr>
              <a:pPr>
                <a:lnSpc>
                  <a:spcPct val="100000"/>
                </a:lnSpc>
              </a:pPr>
              <a:t>7</a:t>
            </a:fld>
            <a:endParaRPr lang="en-GB" altLang="de-DE" sz="900" smtClean="0">
              <a:cs typeface="Arial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20140" y="3240073"/>
            <a:ext cx="9861550" cy="971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algn="l" defTabSz="1042988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algn="l" defTabSz="1042988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algn="l" defTabSz="1042988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  <a:lvl6pPr marL="457200" algn="l" defTabSz="1042988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6pPr>
            <a:lvl7pPr marL="914400" algn="l" defTabSz="1042988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7pPr>
            <a:lvl8pPr marL="1371600" algn="l" defTabSz="1042988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8pPr>
            <a:lvl9pPr marL="1828800" algn="l" defTabSz="1042988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GB" altLang="de-DE" sz="4800" b="1" kern="0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257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 smtClean="0"/>
              <a:t>Thank</a:t>
            </a:r>
            <a:r>
              <a:rPr lang="de-DE" altLang="en-US" dirty="0" smtClean="0"/>
              <a:t> </a:t>
            </a:r>
            <a:r>
              <a:rPr lang="de-DE" altLang="en-US" dirty="0" err="1" smtClean="0"/>
              <a:t>you</a:t>
            </a:r>
            <a:r>
              <a:rPr lang="de-DE" altLang="en-US" dirty="0" smtClean="0"/>
              <a:t>!</a:t>
            </a:r>
            <a:br>
              <a:rPr lang="de-DE" altLang="en-US" dirty="0" smtClean="0"/>
            </a:br>
            <a:r>
              <a:rPr lang="de-DE" altLang="en-US" dirty="0" err="1" smtClean="0"/>
              <a:t>Questions</a:t>
            </a:r>
            <a:r>
              <a:rPr lang="de-DE" altLang="en-US" dirty="0" smtClean="0"/>
              <a:t>?</a:t>
            </a:r>
            <a:endParaRPr lang="en-GB" alt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14338" y="7129463"/>
            <a:ext cx="4068762" cy="236537"/>
          </a:xfrm>
          <a:noFill/>
        </p:spPr>
        <p:txBody>
          <a:bodyPr/>
          <a:lstStyle>
            <a:lvl1pPr defTabSz="1042988">
              <a:lnSpc>
                <a:spcPct val="115000"/>
              </a:lnSpc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42988">
              <a:lnSpc>
                <a:spcPct val="115000"/>
              </a:lnSpc>
              <a:buChar char="•"/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fld id="{57163AA5-C8BE-4E23-BBD0-13879CF7D641}" type="datetime4">
              <a:rPr lang="en-GB" altLang="en-US" sz="900" smtClean="0">
                <a:cs typeface="Arial" charset="0"/>
              </a:rPr>
              <a:t>27 May 2015</a:t>
            </a:fld>
            <a:endParaRPr lang="en-GB" altLang="de-DE" sz="900" dirty="0" smtClean="0">
              <a:cs typeface="Arial" charset="0"/>
            </a:endParaRP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294967295"/>
          </p:nvPr>
        </p:nvSpPr>
        <p:spPr>
          <a:xfrm>
            <a:off x="4913313" y="7127875"/>
            <a:ext cx="901700" cy="238125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defTabSz="1042988">
              <a:lnSpc>
                <a:spcPct val="115000"/>
              </a:lnSpc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42988">
              <a:lnSpc>
                <a:spcPct val="115000"/>
              </a:lnSpc>
              <a:buChar char="•"/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42988">
              <a:lnSpc>
                <a:spcPct val="115000"/>
              </a:lnSpc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42988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fld id="{517D0B38-0BEA-427A-988F-CDDA0B561656}" type="slidenum">
              <a:rPr lang="en-GB" altLang="de-DE" sz="900" smtClean="0">
                <a:cs typeface="Arial" charset="0"/>
              </a:rPr>
              <a:pPr algn="ctr">
                <a:lnSpc>
                  <a:spcPct val="100000"/>
                </a:lnSpc>
              </a:pPr>
              <a:t>8</a:t>
            </a:fld>
            <a:endParaRPr lang="en-GB" altLang="de-DE" sz="900" dirty="0" smtClean="0">
              <a:cs typeface="Arial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427856" y="343747"/>
            <a:ext cx="3531476" cy="25224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irbusDefenceandSpace_PPT_Template_4_3">
  <a:themeElements>
    <a:clrScheme name="Airbus Defence and Space">
      <a:dk1>
        <a:srgbClr val="000000"/>
      </a:dk1>
      <a:lt1>
        <a:srgbClr val="FFFFFF"/>
      </a:lt1>
      <a:dk2>
        <a:srgbClr val="00205B"/>
      </a:dk2>
      <a:lt2>
        <a:srgbClr val="0D5881"/>
      </a:lt2>
      <a:accent1>
        <a:srgbClr val="5A6F83"/>
      </a:accent1>
      <a:accent2>
        <a:srgbClr val="9099A7"/>
      </a:accent2>
      <a:accent3>
        <a:srgbClr val="E0E0DF"/>
      </a:accent3>
      <a:accent4>
        <a:srgbClr val="E9E611"/>
      </a:accent4>
      <a:accent5>
        <a:srgbClr val="F37029"/>
      </a:accent5>
      <a:accent6>
        <a:srgbClr val="A6CE39"/>
      </a:accent6>
      <a:hlink>
        <a:srgbClr val="9A3393"/>
      </a:hlink>
      <a:folHlink>
        <a:srgbClr val="007F5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1" fontAlgn="base" latinLnBrk="0" hangingPunct="1">
          <a:lnSpc>
            <a:spcPct val="11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1" fontAlgn="base" latinLnBrk="0" hangingPunct="1">
          <a:lnSpc>
            <a:spcPct val="11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AIRBUS 1">
        <a:dk1>
          <a:srgbClr val="000000"/>
        </a:dk1>
        <a:lt1>
          <a:srgbClr val="FFFFFF"/>
        </a:lt1>
        <a:dk2>
          <a:srgbClr val="E0E0DF"/>
        </a:dk2>
        <a:lt2>
          <a:srgbClr val="E0E0DF"/>
        </a:lt2>
        <a:accent1>
          <a:srgbClr val="1E3174"/>
        </a:accent1>
        <a:accent2>
          <a:srgbClr val="0D5881"/>
        </a:accent2>
        <a:accent3>
          <a:srgbClr val="FFFFFF"/>
        </a:accent3>
        <a:accent4>
          <a:srgbClr val="000000"/>
        </a:accent4>
        <a:accent5>
          <a:srgbClr val="ABADBC"/>
        </a:accent5>
        <a:accent6>
          <a:srgbClr val="0B4F74"/>
        </a:accent6>
        <a:hlink>
          <a:srgbClr val="5A6F83"/>
        </a:hlink>
        <a:folHlink>
          <a:srgbClr val="9099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pt0000014">
  <a:themeElements>
    <a:clrScheme name="Airbus Defence and Space">
      <a:dk1>
        <a:srgbClr val="000000"/>
      </a:dk1>
      <a:lt1>
        <a:srgbClr val="FFFFFF"/>
      </a:lt1>
      <a:dk2>
        <a:srgbClr val="00205B"/>
      </a:dk2>
      <a:lt2>
        <a:srgbClr val="0D5881"/>
      </a:lt2>
      <a:accent1>
        <a:srgbClr val="5A6F83"/>
      </a:accent1>
      <a:accent2>
        <a:srgbClr val="9099A7"/>
      </a:accent2>
      <a:accent3>
        <a:srgbClr val="E0E0DF"/>
      </a:accent3>
      <a:accent4>
        <a:srgbClr val="E9E611"/>
      </a:accent4>
      <a:accent5>
        <a:srgbClr val="F37029"/>
      </a:accent5>
      <a:accent6>
        <a:srgbClr val="A6CE39"/>
      </a:accent6>
      <a:hlink>
        <a:srgbClr val="9A3393"/>
      </a:hlink>
      <a:folHlink>
        <a:srgbClr val="007F5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1" fontAlgn="base" latinLnBrk="0" hangingPunct="1">
          <a:lnSpc>
            <a:spcPct val="11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1" fontAlgn="base" latinLnBrk="0" hangingPunct="1">
          <a:lnSpc>
            <a:spcPct val="11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AIRBUS 1">
        <a:dk1>
          <a:srgbClr val="000000"/>
        </a:dk1>
        <a:lt1>
          <a:srgbClr val="FFFFFF"/>
        </a:lt1>
        <a:dk2>
          <a:srgbClr val="E0E0DF"/>
        </a:dk2>
        <a:lt2>
          <a:srgbClr val="E0E0DF"/>
        </a:lt2>
        <a:accent1>
          <a:srgbClr val="1E3174"/>
        </a:accent1>
        <a:accent2>
          <a:srgbClr val="0D5881"/>
        </a:accent2>
        <a:accent3>
          <a:srgbClr val="FFFFFF"/>
        </a:accent3>
        <a:accent4>
          <a:srgbClr val="000000"/>
        </a:accent4>
        <a:accent5>
          <a:srgbClr val="ABADBC"/>
        </a:accent5>
        <a:accent6>
          <a:srgbClr val="0B4F74"/>
        </a:accent6>
        <a:hlink>
          <a:srgbClr val="5A6F83"/>
        </a:hlink>
        <a:folHlink>
          <a:srgbClr val="9099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AirbusDefenceAndSpace__PPT">
  <a:themeElements>
    <a:clrScheme name="Airbus Defence and Space">
      <a:dk1>
        <a:srgbClr val="000000"/>
      </a:dk1>
      <a:lt1>
        <a:srgbClr val="FFFFFF"/>
      </a:lt1>
      <a:dk2>
        <a:srgbClr val="00205B"/>
      </a:dk2>
      <a:lt2>
        <a:srgbClr val="0D5881"/>
      </a:lt2>
      <a:accent1>
        <a:srgbClr val="5A6F83"/>
      </a:accent1>
      <a:accent2>
        <a:srgbClr val="9099A7"/>
      </a:accent2>
      <a:accent3>
        <a:srgbClr val="E0E0DF"/>
      </a:accent3>
      <a:accent4>
        <a:srgbClr val="E9E611"/>
      </a:accent4>
      <a:accent5>
        <a:srgbClr val="F37029"/>
      </a:accent5>
      <a:accent6>
        <a:srgbClr val="A6CE39"/>
      </a:accent6>
      <a:hlink>
        <a:srgbClr val="9A3393"/>
      </a:hlink>
      <a:folHlink>
        <a:srgbClr val="007F5A"/>
      </a:folHlink>
    </a:clrScheme>
    <a:fontScheme name="2_AirbusDefenceAndSpace__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AirbusDefenceAndSpace__PPT 1">
        <a:dk1>
          <a:srgbClr val="000000"/>
        </a:dk1>
        <a:lt1>
          <a:srgbClr val="FFFFFF"/>
        </a:lt1>
        <a:dk2>
          <a:srgbClr val="E0E0DF"/>
        </a:dk2>
        <a:lt2>
          <a:srgbClr val="E0E0DF"/>
        </a:lt2>
        <a:accent1>
          <a:srgbClr val="1E3174"/>
        </a:accent1>
        <a:accent2>
          <a:srgbClr val="0D5881"/>
        </a:accent2>
        <a:accent3>
          <a:srgbClr val="FFFFFF"/>
        </a:accent3>
        <a:accent4>
          <a:srgbClr val="000000"/>
        </a:accent4>
        <a:accent5>
          <a:srgbClr val="ABADBC"/>
        </a:accent5>
        <a:accent6>
          <a:srgbClr val="0B4F74"/>
        </a:accent6>
        <a:hlink>
          <a:srgbClr val="5A6F83"/>
        </a:hlink>
        <a:folHlink>
          <a:srgbClr val="9099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AirbusDefenceandSpace_PPT_Template_4_3">
  <a:themeElements>
    <a:clrScheme name="Airbus Defence and Space">
      <a:dk1>
        <a:srgbClr val="000000"/>
      </a:dk1>
      <a:lt1>
        <a:srgbClr val="FFFFFF"/>
      </a:lt1>
      <a:dk2>
        <a:srgbClr val="00205B"/>
      </a:dk2>
      <a:lt2>
        <a:srgbClr val="0D5881"/>
      </a:lt2>
      <a:accent1>
        <a:srgbClr val="5A6F83"/>
      </a:accent1>
      <a:accent2>
        <a:srgbClr val="9099A7"/>
      </a:accent2>
      <a:accent3>
        <a:srgbClr val="E0E0DF"/>
      </a:accent3>
      <a:accent4>
        <a:srgbClr val="E9E611"/>
      </a:accent4>
      <a:accent5>
        <a:srgbClr val="F37029"/>
      </a:accent5>
      <a:accent6>
        <a:srgbClr val="A6CE39"/>
      </a:accent6>
      <a:hlink>
        <a:srgbClr val="9A3393"/>
      </a:hlink>
      <a:folHlink>
        <a:srgbClr val="007F5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1" fontAlgn="base" latinLnBrk="0" hangingPunct="1">
          <a:lnSpc>
            <a:spcPct val="11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1" fontAlgn="base" latinLnBrk="0" hangingPunct="1">
          <a:lnSpc>
            <a:spcPct val="11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AIRBUS 1">
        <a:dk1>
          <a:srgbClr val="000000"/>
        </a:dk1>
        <a:lt1>
          <a:srgbClr val="FFFFFF"/>
        </a:lt1>
        <a:dk2>
          <a:srgbClr val="E0E0DF"/>
        </a:dk2>
        <a:lt2>
          <a:srgbClr val="E0E0DF"/>
        </a:lt2>
        <a:accent1>
          <a:srgbClr val="1E3174"/>
        </a:accent1>
        <a:accent2>
          <a:srgbClr val="0D5881"/>
        </a:accent2>
        <a:accent3>
          <a:srgbClr val="FFFFFF"/>
        </a:accent3>
        <a:accent4>
          <a:srgbClr val="000000"/>
        </a:accent4>
        <a:accent5>
          <a:srgbClr val="ABADBC"/>
        </a:accent5>
        <a:accent6>
          <a:srgbClr val="0B4F74"/>
        </a:accent6>
        <a:hlink>
          <a:srgbClr val="5A6F83"/>
        </a:hlink>
        <a:folHlink>
          <a:srgbClr val="9099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arissa">
  <a:themeElements>
    <a:clrScheme name="AIRBUS">
      <a:dk1>
        <a:srgbClr val="000000"/>
      </a:dk1>
      <a:lt1>
        <a:srgbClr val="FFFFFF"/>
      </a:lt1>
      <a:dk2>
        <a:srgbClr val="E0E0DF"/>
      </a:dk2>
      <a:lt2>
        <a:srgbClr val="E0E0DF"/>
      </a:lt2>
      <a:accent1>
        <a:srgbClr val="1E3174"/>
      </a:accent1>
      <a:accent2>
        <a:srgbClr val="0D5881"/>
      </a:accent2>
      <a:accent3>
        <a:srgbClr val="5A6F83"/>
      </a:accent3>
      <a:accent4>
        <a:srgbClr val="9099A7"/>
      </a:accent4>
      <a:accent5>
        <a:srgbClr val="0085AD"/>
      </a:accent5>
      <a:accent6>
        <a:srgbClr val="9A339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AIRBUS">
      <a:dk1>
        <a:srgbClr val="000000"/>
      </a:dk1>
      <a:lt1>
        <a:srgbClr val="FFFFFF"/>
      </a:lt1>
      <a:dk2>
        <a:srgbClr val="E0E0DF"/>
      </a:dk2>
      <a:lt2>
        <a:srgbClr val="E0E0DF"/>
      </a:lt2>
      <a:accent1>
        <a:srgbClr val="1E3174"/>
      </a:accent1>
      <a:accent2>
        <a:srgbClr val="0D5881"/>
      </a:accent2>
      <a:accent3>
        <a:srgbClr val="5A6F83"/>
      </a:accent3>
      <a:accent4>
        <a:srgbClr val="9099A7"/>
      </a:accent4>
      <a:accent5>
        <a:srgbClr val="0085AD"/>
      </a:accent5>
      <a:accent6>
        <a:srgbClr val="9A339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AirbusDefenceandSpace_PPT_Template_4_3</Template>
  <TotalTime>1</TotalTime>
  <Words>316</Words>
  <Application>Microsoft Office PowerPoint</Application>
  <PresentationFormat>Custom</PresentationFormat>
  <Paragraphs>79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ＭＳ Ｐゴシック</vt:lpstr>
      <vt:lpstr>Arial</vt:lpstr>
      <vt:lpstr>Symbol</vt:lpstr>
      <vt:lpstr>AirbusDefenceandSpace_PPT_Template_4_3</vt:lpstr>
      <vt:lpstr>Ppt0000014</vt:lpstr>
      <vt:lpstr>2_AirbusDefenceAndSpace__PPT</vt:lpstr>
      <vt:lpstr>1_AirbusDefenceandSpace_PPT_Template_4_3</vt:lpstr>
      <vt:lpstr>The Needle in the Haystack  </vt:lpstr>
      <vt:lpstr>The Haystack</vt:lpstr>
      <vt:lpstr>Looking for the Needle</vt:lpstr>
      <vt:lpstr>Looking at the network</vt:lpstr>
      <vt:lpstr>Best practices</vt:lpstr>
      <vt:lpstr>Best practices</vt:lpstr>
      <vt:lpstr>PowerPoint Presentation</vt:lpstr>
      <vt:lpstr>Thank you! Questions?</vt:lpstr>
    </vt:vector>
  </TitlesOfParts>
  <Company>EADS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Needle in the Haystack</dc:title>
  <dc:creator>Springart, Corinna Julia</dc:creator>
  <cp:lastModifiedBy>Josh Crandall</cp:lastModifiedBy>
  <cp:revision>32</cp:revision>
  <cp:lastPrinted>2013-12-20T09:24:43Z</cp:lastPrinted>
  <dcterms:created xsi:type="dcterms:W3CDTF">2015-05-13T14:48:42Z</dcterms:created>
  <dcterms:modified xsi:type="dcterms:W3CDTF">2015-05-27T14:34:03Z</dcterms:modified>
</cp:coreProperties>
</file>