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3"/>
  </p:notesMasterIdLst>
  <p:handoutMasterIdLst>
    <p:handoutMasterId r:id="rId4"/>
  </p:handoutMasterIdLst>
  <p:sldIdLst>
    <p:sldId id="334" r:id="rId2"/>
  </p:sldIdLst>
  <p:sldSz cx="12192000" cy="6858000"/>
  <p:notesSz cx="6858000" cy="9144000"/>
  <p:defaultTextStyle>
    <a:defPPr>
      <a:defRPr lang="en-US"/>
    </a:defPPr>
    <a:lvl1pPr marL="0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58B"/>
    <a:srgbClr val="8C2891"/>
    <a:srgbClr val="8C2896"/>
    <a:srgbClr val="8C289B"/>
    <a:srgbClr val="91239B"/>
    <a:srgbClr val="8C3296"/>
    <a:srgbClr val="8D3197"/>
    <a:srgbClr val="9700C8"/>
    <a:srgbClr val="017E82"/>
    <a:srgbClr val="466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8" autoAdjust="0"/>
    <p:restoredTop sz="90941" autoAdjust="0"/>
  </p:normalViewPr>
  <p:slideViewPr>
    <p:cSldViewPr snapToGrid="0" snapToObjects="1">
      <p:cViewPr varScale="1">
        <p:scale>
          <a:sx n="81" d="100"/>
          <a:sy n="81" d="100"/>
        </p:scale>
        <p:origin x="119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D8A2D-4C11-AD4B-9C18-0D74CEDE754C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84DEB-6CE4-A345-9E53-5B46C6FEB1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188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CFA83-08B1-2F44-95C6-2CABC424890B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35D0F-15CB-5241-8DA7-9EC6F9751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813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35D0F-15CB-5241-8DA7-9EC6F9751A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21" y="92947"/>
            <a:ext cx="10780707" cy="1126372"/>
          </a:xfrm>
        </p:spPr>
        <p:txBody>
          <a:bodyPr/>
          <a:lstStyle>
            <a:lvl1pPr>
              <a:lnSpc>
                <a:spcPct val="90000"/>
              </a:lnSpc>
              <a:defRPr b="1" i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62210" y="6359176"/>
            <a:ext cx="1401804" cy="365125"/>
          </a:xfrm>
          <a:prstGeom prst="rect">
            <a:avLst/>
          </a:prstGeom>
        </p:spPr>
        <p:txBody>
          <a:bodyPr/>
          <a:lstStyle/>
          <a:p>
            <a:fld id="{F56C8676-1494-424A-9EE1-69F4EB666B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648778" y="1368490"/>
            <a:ext cx="11102737" cy="4695844"/>
          </a:xfrm>
        </p:spPr>
        <p:txBody>
          <a:bodyPr/>
          <a:lstStyle>
            <a:lvl1pPr>
              <a:lnSpc>
                <a:spcPct val="95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550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- 4 panelis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B34584-48DD-3340-A782-58684F53E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3" y="607300"/>
            <a:ext cx="5034845" cy="8306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380CE4-935E-0847-A6AC-4ADA58D0B365}"/>
              </a:ext>
            </a:extLst>
          </p:cNvPr>
          <p:cNvSpPr txBox="1"/>
          <p:nvPr/>
        </p:nvSpPr>
        <p:spPr>
          <a:xfrm>
            <a:off x="11463183" y="6554595"/>
            <a:ext cx="609995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0" i="0" spc="0" dirty="0">
                <a:solidFill>
                  <a:schemeClr val="bg2"/>
                </a:solidFill>
                <a:latin typeface="Arial"/>
                <a:cs typeface="Arial"/>
              </a:rPr>
              <a:t>#RSAC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7DAAF9-CE9E-8941-9948-22CE028B238F}"/>
              </a:ext>
            </a:extLst>
          </p:cNvPr>
          <p:cNvSpPr txBox="1"/>
          <p:nvPr/>
        </p:nvSpPr>
        <p:spPr>
          <a:xfrm>
            <a:off x="708163" y="2080102"/>
            <a:ext cx="13606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Calibri"/>
                <a:cs typeface="Calibri"/>
              </a:rPr>
              <a:t>SESSION ID: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8162" y="4595867"/>
            <a:ext cx="2795201" cy="33737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 defTabSz="609570" rtl="0" eaLnBrk="1" latinLnBrk="0" hangingPunct="1">
              <a:lnSpc>
                <a:spcPct val="85000"/>
              </a:lnSpc>
              <a:spcAft>
                <a:spcPts val="0"/>
              </a:spcAft>
              <a:buFontTx/>
              <a:buNone/>
              <a:defRPr lang="en-US" sz="1800" b="1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Moderator Name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683509" y="2528161"/>
            <a:ext cx="7994325" cy="1673449"/>
          </a:xfrm>
        </p:spPr>
        <p:txBody>
          <a:bodyPr anchor="t" anchorCtr="0">
            <a:normAutofit/>
          </a:bodyPr>
          <a:lstStyle>
            <a:lvl1pPr algn="l">
              <a:lnSpc>
                <a:spcPct val="85000"/>
              </a:lnSpc>
              <a:defRPr sz="4000" b="1" i="0" cap="none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Session Title: Calibri Bold 40pt Initial Caps, Up To Three Lines In Length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58096" y="2086172"/>
            <a:ext cx="1360687" cy="24673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b="1" kern="1200" dirty="0" smtClean="0">
                <a:solidFill>
                  <a:schemeClr val="accent1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US" dirty="0"/>
              <a:t>XXXX-XXXX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08162" y="4988917"/>
            <a:ext cx="2795201" cy="1710993"/>
          </a:xfrm>
        </p:spPr>
        <p:txBody>
          <a:bodyPr lIns="0" tIns="0" rIns="0" bIns="0">
            <a:normAutofit/>
          </a:bodyPr>
          <a:lstStyle>
            <a:lvl1pPr marL="274320" indent="-27432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baseline="0">
                <a:solidFill>
                  <a:schemeClr val="tx1"/>
                </a:solidFill>
              </a:defRPr>
            </a:lvl1pPr>
            <a:lvl2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2pPr>
            <a:lvl3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3pPr>
            <a:lvl4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4pPr>
            <a:lvl5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Moderator Title</a:t>
            </a:r>
            <a:br>
              <a:rPr lang="en-US" dirty="0"/>
            </a:br>
            <a:r>
              <a:rPr lang="en-US" dirty="0"/>
              <a:t>Company/Organization</a:t>
            </a:r>
            <a:br>
              <a:rPr lang="en-US" dirty="0"/>
            </a:br>
            <a:r>
              <a:rPr lang="en-US" dirty="0"/>
              <a:t>@Twitter handle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A5C9EE88-EF85-E643-96E4-C619B3A3D5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08201" y="4595867"/>
            <a:ext cx="3721671" cy="33737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 defTabSz="609570" rtl="0" eaLnBrk="1" latinLnBrk="0" hangingPunct="1">
              <a:lnSpc>
                <a:spcPct val="85000"/>
              </a:lnSpc>
              <a:spcAft>
                <a:spcPts val="0"/>
              </a:spcAft>
              <a:buFontTx/>
              <a:buNone/>
              <a:defRPr lang="en-US" sz="1800" b="1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Panelist Name 1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6776B97-55B0-BD42-9241-665C32A908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8201" y="4988917"/>
            <a:ext cx="3721671" cy="700684"/>
          </a:xfrm>
        </p:spPr>
        <p:txBody>
          <a:bodyPr lIns="0" tIns="0" rIns="0" bIns="0">
            <a:normAutofit/>
          </a:bodyPr>
          <a:lstStyle>
            <a:lvl1pPr marL="274320" indent="-27432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baseline="0">
                <a:solidFill>
                  <a:schemeClr val="tx1"/>
                </a:solidFill>
              </a:defRPr>
            </a:lvl1pPr>
            <a:lvl2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2pPr>
            <a:lvl3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3pPr>
            <a:lvl4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4pPr>
            <a:lvl5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Panelist Title</a:t>
            </a:r>
            <a:br>
              <a:rPr lang="en-US" dirty="0"/>
            </a:br>
            <a:r>
              <a:rPr lang="en-US" dirty="0"/>
              <a:t>Company/Organization</a:t>
            </a:r>
            <a:br>
              <a:rPr lang="en-US" dirty="0"/>
            </a:br>
            <a:r>
              <a:rPr lang="en-US" dirty="0"/>
              <a:t>@Twitter handle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631FA-DA55-EA40-AE07-6F85EE67B3E3}"/>
              </a:ext>
            </a:extLst>
          </p:cNvPr>
          <p:cNvSpPr txBox="1"/>
          <p:nvPr/>
        </p:nvSpPr>
        <p:spPr>
          <a:xfrm>
            <a:off x="696588" y="4384917"/>
            <a:ext cx="13606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alibri"/>
                <a:cs typeface="Calibri"/>
              </a:rPr>
              <a:t>MODERATOR: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FB7D0-F7C1-2645-9D01-4A62261F1121}"/>
              </a:ext>
            </a:extLst>
          </p:cNvPr>
          <p:cNvSpPr txBox="1"/>
          <p:nvPr/>
        </p:nvSpPr>
        <p:spPr>
          <a:xfrm>
            <a:off x="4008202" y="4379216"/>
            <a:ext cx="13112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alibri"/>
                <a:cs typeface="Calibri"/>
              </a:rPr>
              <a:t>PANELISTS: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822DA5A-B519-E841-BB66-5B7C50B6210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08201" y="5668311"/>
            <a:ext cx="3721671" cy="33737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 defTabSz="609570" rtl="0" eaLnBrk="1" latinLnBrk="0" hangingPunct="1">
              <a:lnSpc>
                <a:spcPct val="85000"/>
              </a:lnSpc>
              <a:spcAft>
                <a:spcPts val="0"/>
              </a:spcAft>
              <a:buFontTx/>
              <a:buNone/>
              <a:defRPr lang="en-US" sz="1800" b="1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Panelist Name 2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A6B118-8EFA-6F46-A6E8-FE26DA6FFE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08201" y="6061361"/>
            <a:ext cx="3721671" cy="700684"/>
          </a:xfrm>
        </p:spPr>
        <p:txBody>
          <a:bodyPr lIns="0" tIns="0" rIns="0" bIns="0">
            <a:normAutofit/>
          </a:bodyPr>
          <a:lstStyle>
            <a:lvl1pPr marL="274320" indent="-27432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baseline="0">
                <a:solidFill>
                  <a:schemeClr val="tx1"/>
                </a:solidFill>
              </a:defRPr>
            </a:lvl1pPr>
            <a:lvl2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2pPr>
            <a:lvl3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3pPr>
            <a:lvl4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4pPr>
            <a:lvl5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Panelist Title</a:t>
            </a:r>
            <a:br>
              <a:rPr lang="en-US" dirty="0"/>
            </a:br>
            <a:r>
              <a:rPr lang="en-US" dirty="0"/>
              <a:t>Company/Organization</a:t>
            </a:r>
            <a:br>
              <a:rPr lang="en-US" dirty="0"/>
            </a:br>
            <a:r>
              <a:rPr lang="en-US" dirty="0"/>
              <a:t>@Twitter handle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3FEE036-B244-AF48-B4E6-2C08E19D0A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53744" y="4595867"/>
            <a:ext cx="4099557" cy="33737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 defTabSz="609570" rtl="0" eaLnBrk="1" latinLnBrk="0" hangingPunct="1">
              <a:lnSpc>
                <a:spcPct val="85000"/>
              </a:lnSpc>
              <a:spcAft>
                <a:spcPts val="0"/>
              </a:spcAft>
              <a:buFontTx/>
              <a:buNone/>
              <a:defRPr lang="en-US" sz="1800" b="1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Panelist Name 3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DB23892-3325-364F-9241-845E99C95CF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853744" y="4988917"/>
            <a:ext cx="4099557" cy="700684"/>
          </a:xfrm>
        </p:spPr>
        <p:txBody>
          <a:bodyPr lIns="0" tIns="0" rIns="0" bIns="0">
            <a:normAutofit/>
          </a:bodyPr>
          <a:lstStyle>
            <a:lvl1pPr marL="274320" indent="-27432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baseline="0">
                <a:solidFill>
                  <a:schemeClr val="tx1"/>
                </a:solidFill>
              </a:defRPr>
            </a:lvl1pPr>
            <a:lvl2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2pPr>
            <a:lvl3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3pPr>
            <a:lvl4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4pPr>
            <a:lvl5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Panelist Title</a:t>
            </a:r>
            <a:br>
              <a:rPr lang="en-US" dirty="0"/>
            </a:br>
            <a:r>
              <a:rPr lang="en-US" dirty="0"/>
              <a:t>Company/Organization</a:t>
            </a:r>
            <a:br>
              <a:rPr lang="en-US" dirty="0"/>
            </a:br>
            <a:r>
              <a:rPr lang="en-US" dirty="0"/>
              <a:t>@Twitter handle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C2245158-8E89-AB47-913C-9F6217584E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53744" y="5668311"/>
            <a:ext cx="4099557" cy="33737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 defTabSz="609570" rtl="0" eaLnBrk="1" latinLnBrk="0" hangingPunct="1">
              <a:lnSpc>
                <a:spcPct val="85000"/>
              </a:lnSpc>
              <a:spcAft>
                <a:spcPts val="0"/>
              </a:spcAft>
              <a:buFontTx/>
              <a:buNone/>
              <a:defRPr lang="en-US" sz="1800" b="1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Panelist Name 4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0A7D1CB1-1B38-FD49-96A6-1EB93E390D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53744" y="6061361"/>
            <a:ext cx="4099557" cy="700684"/>
          </a:xfrm>
        </p:spPr>
        <p:txBody>
          <a:bodyPr lIns="0" tIns="0" rIns="0" bIns="0">
            <a:normAutofit/>
          </a:bodyPr>
          <a:lstStyle>
            <a:lvl1pPr marL="274320" indent="-27432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baseline="0">
                <a:solidFill>
                  <a:schemeClr val="tx1"/>
                </a:solidFill>
              </a:defRPr>
            </a:lvl1pPr>
            <a:lvl2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2pPr>
            <a:lvl3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3pPr>
            <a:lvl4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4pPr>
            <a:lvl5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Panelist Title</a:t>
            </a:r>
            <a:br>
              <a:rPr lang="en-US" dirty="0"/>
            </a:br>
            <a:r>
              <a:rPr lang="en-US" dirty="0"/>
              <a:t>Company/Organization</a:t>
            </a:r>
            <a:br>
              <a:rPr lang="en-US" dirty="0"/>
            </a:br>
            <a:r>
              <a:rPr lang="en-US" dirty="0"/>
              <a:t>@Twitter handle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6BA23A-F1F0-864F-B5C2-07CB6CE8E0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1963" y="607300"/>
            <a:ext cx="5034845" cy="83062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77ACF6-2D0A-B442-B37C-D4D3A6E432F4}"/>
              </a:ext>
            </a:extLst>
          </p:cNvPr>
          <p:cNvSpPr txBox="1"/>
          <p:nvPr userDrawn="1"/>
        </p:nvSpPr>
        <p:spPr>
          <a:xfrm>
            <a:off x="11463183" y="6554595"/>
            <a:ext cx="609995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0" i="0" spc="0" dirty="0">
                <a:solidFill>
                  <a:schemeClr val="bg2"/>
                </a:solidFill>
                <a:latin typeface="Arial"/>
                <a:cs typeface="Arial"/>
              </a:rPr>
              <a:t>#RSAC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AC18E7-8A66-324C-BDFA-19538A670931}"/>
              </a:ext>
            </a:extLst>
          </p:cNvPr>
          <p:cNvSpPr txBox="1"/>
          <p:nvPr userDrawn="1"/>
        </p:nvSpPr>
        <p:spPr>
          <a:xfrm>
            <a:off x="708163" y="2080102"/>
            <a:ext cx="13606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Calibri"/>
                <a:cs typeface="Calibri"/>
              </a:rPr>
              <a:t>SESSION ID: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98F78F-1F17-E346-B6BF-3626CE643E40}"/>
              </a:ext>
            </a:extLst>
          </p:cNvPr>
          <p:cNvSpPr txBox="1"/>
          <p:nvPr userDrawn="1"/>
        </p:nvSpPr>
        <p:spPr>
          <a:xfrm>
            <a:off x="696588" y="4384917"/>
            <a:ext cx="13606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alibri"/>
                <a:cs typeface="Calibri"/>
              </a:rPr>
              <a:t>MODERATOR: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6953D9-8F19-9646-B1DA-64FE09BB1051}"/>
              </a:ext>
            </a:extLst>
          </p:cNvPr>
          <p:cNvSpPr txBox="1"/>
          <p:nvPr userDrawn="1"/>
        </p:nvSpPr>
        <p:spPr>
          <a:xfrm>
            <a:off x="4008202" y="4379216"/>
            <a:ext cx="13112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alibri"/>
                <a:cs typeface="Calibri"/>
              </a:rPr>
              <a:t>PANELISTS:</a:t>
            </a:r>
          </a:p>
        </p:txBody>
      </p:sp>
    </p:spTree>
    <p:extLst>
      <p:ext uri="{BB962C8B-B14F-4D97-AF65-F5344CB8AC3E}">
        <p14:creationId xmlns:p14="http://schemas.microsoft.com/office/powerpoint/2010/main" val="220338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952" y="105175"/>
            <a:ext cx="10692193" cy="11311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62210" y="6359176"/>
            <a:ext cx="1401804" cy="365125"/>
          </a:xfrm>
          <a:prstGeom prst="rect">
            <a:avLst/>
          </a:prstGeom>
        </p:spPr>
        <p:txBody>
          <a:bodyPr/>
          <a:lstStyle/>
          <a:p>
            <a:fld id="{F56C8676-1494-424A-9EE1-69F4EB666B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31744" y="1357201"/>
            <a:ext cx="5386917" cy="63976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90000"/>
              </a:lnSpc>
              <a:buNone/>
              <a:defRPr sz="2933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31744" y="2094066"/>
            <a:ext cx="5386917" cy="3961324"/>
          </a:xfrm>
          <a:prstGeom prst="rect">
            <a:avLst/>
          </a:prstGeom>
        </p:spPr>
        <p:txBody>
          <a:bodyPr lIns="0" tIns="0" rIns="0" bIns="0"/>
          <a:lstStyle>
            <a:lvl1pPr indent="-304784">
              <a:lnSpc>
                <a:spcPct val="95000"/>
              </a:lnSpc>
              <a:spcAft>
                <a:spcPts val="0"/>
              </a:spcAft>
              <a:defRPr sz="2667"/>
            </a:lvl1pPr>
            <a:lvl2pPr marL="609570" indent="-280402">
              <a:lnSpc>
                <a:spcPct val="95000"/>
              </a:lnSpc>
              <a:spcAft>
                <a:spcPts val="0"/>
              </a:spcAft>
              <a:defRPr sz="2533"/>
            </a:lvl2pPr>
            <a:lvl3pPr marL="914354" indent="-268211">
              <a:lnSpc>
                <a:spcPct val="95000"/>
              </a:lnSpc>
              <a:spcAft>
                <a:spcPts val="0"/>
              </a:spcAft>
              <a:defRPr sz="2400"/>
            </a:lvl3pPr>
            <a:lvl4pPr marL="1219140" indent="-256020">
              <a:lnSpc>
                <a:spcPct val="95000"/>
              </a:lnSpc>
              <a:spcAft>
                <a:spcPts val="0"/>
              </a:spcAft>
              <a:defRPr sz="2267"/>
            </a:lvl4pPr>
            <a:lvl5pPr marL="1523925" indent="-243829">
              <a:lnSpc>
                <a:spcPct val="95000"/>
              </a:lnSpc>
              <a:spcAft>
                <a:spcPts val="0"/>
              </a:spcAft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2270" y="1357201"/>
            <a:ext cx="5389033" cy="63976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90000"/>
              </a:lnSpc>
              <a:buNone/>
              <a:defRPr sz="2933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6312270" y="2094065"/>
            <a:ext cx="5389033" cy="3961323"/>
          </a:xfrm>
          <a:prstGeom prst="rect">
            <a:avLst/>
          </a:prstGeom>
        </p:spPr>
        <p:txBody>
          <a:bodyPr lIns="0" tIns="0" rIns="0" bIns="0"/>
          <a:lstStyle>
            <a:lvl1pPr indent="-304784">
              <a:lnSpc>
                <a:spcPct val="100000"/>
              </a:lnSpc>
              <a:spcAft>
                <a:spcPts val="0"/>
              </a:spcAft>
              <a:defRPr sz="2533"/>
            </a:lvl1pPr>
            <a:lvl2pPr marL="609570" indent="-280402">
              <a:lnSpc>
                <a:spcPct val="100000"/>
              </a:lnSpc>
              <a:spcAft>
                <a:spcPts val="0"/>
              </a:spcAft>
              <a:defRPr sz="2400"/>
            </a:lvl2pPr>
            <a:lvl3pPr marL="914354" indent="-268211">
              <a:lnSpc>
                <a:spcPct val="100000"/>
              </a:lnSpc>
              <a:spcAft>
                <a:spcPts val="0"/>
              </a:spcAft>
              <a:defRPr sz="2267"/>
            </a:lvl3pPr>
            <a:lvl4pPr marL="1219140" indent="-256020">
              <a:lnSpc>
                <a:spcPct val="100000"/>
              </a:lnSpc>
              <a:spcAft>
                <a:spcPts val="0"/>
              </a:spcAft>
              <a:defRPr sz="2133"/>
            </a:lvl4pPr>
            <a:lvl5pPr marL="1523925" indent="-243829">
              <a:lnSpc>
                <a:spcPct val="100000"/>
              </a:lnSpc>
              <a:spcAft>
                <a:spcPts val="0"/>
              </a:spcAft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7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953" y="1217370"/>
            <a:ext cx="10929415" cy="37619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4267"/>
            </a:lvl1pPr>
            <a:lvl2pPr marL="609570" indent="0">
              <a:buNone/>
              <a:defRPr sz="3733"/>
            </a:lvl2pPr>
            <a:lvl3pPr marL="1219140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8" indent="0">
              <a:buNone/>
              <a:defRPr sz="2667"/>
            </a:lvl7pPr>
            <a:lvl8pPr marL="4266987" indent="0">
              <a:buNone/>
              <a:defRPr sz="2667"/>
            </a:lvl8pPr>
            <a:lvl9pPr marL="4876557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953" y="5551716"/>
            <a:ext cx="10929415" cy="571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Calibri Light"/>
                <a:cs typeface="Calibri Light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62210" y="6359176"/>
            <a:ext cx="1401804" cy="365125"/>
          </a:xfrm>
          <a:prstGeom prst="rect">
            <a:avLst/>
          </a:prstGeom>
        </p:spPr>
        <p:txBody>
          <a:bodyPr/>
          <a:lstStyle/>
          <a:p>
            <a:fld id="{F56C8676-1494-424A-9EE1-69F4EB666B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3"/>
          </p:nvPr>
        </p:nvSpPr>
        <p:spPr>
          <a:xfrm>
            <a:off x="628953" y="4979318"/>
            <a:ext cx="10929415" cy="572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1" i="0" cap="all">
                <a:solidFill>
                  <a:schemeClr val="tx2"/>
                </a:solidFill>
                <a:latin typeface="Calibri"/>
                <a:cs typeface="Calibri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952" y="105175"/>
            <a:ext cx="10692193" cy="11311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705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ansition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1860550" y="2878081"/>
            <a:ext cx="7382977" cy="1724467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733" b="1" i="0" cap="none" baseline="0">
                <a:solidFill>
                  <a:schemeClr val="bg1"/>
                </a:solidFill>
                <a:latin typeface="Calibri"/>
                <a:cs typeface="Arial"/>
              </a:defRPr>
            </a:lvl1pPr>
          </a:lstStyle>
          <a:p>
            <a:r>
              <a:rPr lang="en-US" dirty="0"/>
              <a:t>Transition Slide / </a:t>
            </a:r>
            <a:br>
              <a:rPr lang="en-US" dirty="0"/>
            </a:br>
            <a:r>
              <a:rPr lang="en-US" dirty="0"/>
              <a:t>Section Title option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60549" y="4627868"/>
            <a:ext cx="7382976" cy="919960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bg1"/>
                </a:solidFill>
                <a:latin typeface="Calibri"/>
              </a:defRPr>
            </a:lvl1pPr>
            <a:lvl2pPr marL="402317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2pPr>
            <a:lvl3pPr marL="731484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3pPr>
            <a:lvl4pPr marL="1060651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4pPr>
            <a:lvl5pPr marL="1414202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5pPr>
          </a:lstStyle>
          <a:p>
            <a:pPr lvl="0"/>
            <a:r>
              <a:rPr lang="en-US" dirty="0"/>
              <a:t>Subhead if needed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161CC1-95DF-7547-986A-60F14C56ADB7}"/>
              </a:ext>
            </a:extLst>
          </p:cNvPr>
          <p:cNvSpPr txBox="1"/>
          <p:nvPr/>
        </p:nvSpPr>
        <p:spPr>
          <a:xfrm>
            <a:off x="11489652" y="141768"/>
            <a:ext cx="609995" cy="2051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300" b="0" i="0" kern="0" spc="0" baseline="0" dirty="0">
                <a:solidFill>
                  <a:schemeClr val="tx1"/>
                </a:solidFill>
                <a:latin typeface="Arial"/>
                <a:cs typeface="Arial"/>
              </a:rPr>
              <a:t>#RSAC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5BD643-9670-5C42-81D2-FB2FB1F29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622629"/>
            <a:ext cx="4991100" cy="393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D8604F-4BC1-0347-9AEE-B319709B2F72}"/>
              </a:ext>
            </a:extLst>
          </p:cNvPr>
          <p:cNvSpPr txBox="1"/>
          <p:nvPr userDrawn="1"/>
        </p:nvSpPr>
        <p:spPr>
          <a:xfrm>
            <a:off x="11489652" y="141768"/>
            <a:ext cx="609995" cy="2051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300" b="0" i="0" kern="0" spc="0" baseline="0" dirty="0">
                <a:solidFill>
                  <a:schemeClr val="tx1"/>
                </a:solidFill>
                <a:latin typeface="Arial"/>
                <a:cs typeface="Arial"/>
              </a:rPr>
              <a:t>#RSAC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D02E5D-3D0F-C544-AC6D-127FEE3C6C2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550" y="622629"/>
            <a:ext cx="49911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9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ransition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1860550" y="2878081"/>
            <a:ext cx="7382977" cy="1724467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733" b="1" i="0" cap="none" baseline="0">
                <a:solidFill>
                  <a:schemeClr val="bg1"/>
                </a:solidFill>
                <a:latin typeface="Calibri"/>
                <a:cs typeface="Arial"/>
              </a:defRPr>
            </a:lvl1pPr>
          </a:lstStyle>
          <a:p>
            <a:r>
              <a:rPr lang="en-US" dirty="0"/>
              <a:t>Transition Slide / </a:t>
            </a:r>
            <a:br>
              <a:rPr lang="en-US" dirty="0"/>
            </a:br>
            <a:r>
              <a:rPr lang="en-US" dirty="0"/>
              <a:t>Section Title option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60549" y="4627868"/>
            <a:ext cx="7382976" cy="919960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bg1"/>
                </a:solidFill>
                <a:latin typeface="Calibri"/>
              </a:defRPr>
            </a:lvl1pPr>
            <a:lvl2pPr marL="402317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2pPr>
            <a:lvl3pPr marL="731484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3pPr>
            <a:lvl4pPr marL="1060651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4pPr>
            <a:lvl5pPr marL="1414202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5pPr>
          </a:lstStyle>
          <a:p>
            <a:pPr lvl="0"/>
            <a:r>
              <a:rPr lang="en-US" dirty="0"/>
              <a:t>Subhead if needed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161CC1-95DF-7547-986A-60F14C56ADB7}"/>
              </a:ext>
            </a:extLst>
          </p:cNvPr>
          <p:cNvSpPr txBox="1"/>
          <p:nvPr/>
        </p:nvSpPr>
        <p:spPr>
          <a:xfrm>
            <a:off x="11489652" y="141768"/>
            <a:ext cx="609995" cy="2051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300" b="0" i="0" kern="0" spc="0" baseline="0" dirty="0">
                <a:solidFill>
                  <a:schemeClr val="tx1"/>
                </a:solidFill>
                <a:latin typeface="Arial"/>
                <a:cs typeface="Arial"/>
              </a:rPr>
              <a:t>#RSAC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5BD643-9670-5C42-81D2-FB2FB1F29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622629"/>
            <a:ext cx="4991100" cy="393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0C881-F3F6-0D48-A78B-578F267E5FE8}"/>
              </a:ext>
            </a:extLst>
          </p:cNvPr>
          <p:cNvSpPr txBox="1"/>
          <p:nvPr userDrawn="1"/>
        </p:nvSpPr>
        <p:spPr>
          <a:xfrm>
            <a:off x="11489652" y="141768"/>
            <a:ext cx="609995" cy="2051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300" b="0" i="0" kern="0" spc="0" baseline="0" dirty="0">
                <a:solidFill>
                  <a:schemeClr val="tx1"/>
                </a:solidFill>
                <a:latin typeface="Arial"/>
                <a:cs typeface="Arial"/>
              </a:rPr>
              <a:t>#RSAC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04472D-E0FC-1444-A984-A1E635627D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550" y="622629"/>
            <a:ext cx="49911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8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ransition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1860550" y="2878081"/>
            <a:ext cx="7382977" cy="1724467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733" b="1" i="0" cap="none" baseline="0">
                <a:solidFill>
                  <a:schemeClr val="bg1"/>
                </a:solidFill>
                <a:latin typeface="Calibri"/>
                <a:cs typeface="Arial"/>
              </a:defRPr>
            </a:lvl1pPr>
          </a:lstStyle>
          <a:p>
            <a:r>
              <a:rPr lang="en-US" dirty="0"/>
              <a:t>Transition Slide / </a:t>
            </a:r>
            <a:br>
              <a:rPr lang="en-US" dirty="0"/>
            </a:br>
            <a:r>
              <a:rPr lang="en-US" dirty="0"/>
              <a:t>Section Title option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60549" y="4627868"/>
            <a:ext cx="7382976" cy="919960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bg1"/>
                </a:solidFill>
                <a:latin typeface="Calibri"/>
              </a:defRPr>
            </a:lvl1pPr>
            <a:lvl2pPr marL="402317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2pPr>
            <a:lvl3pPr marL="731484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3pPr>
            <a:lvl4pPr marL="1060651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4pPr>
            <a:lvl5pPr marL="1414202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5pPr>
          </a:lstStyle>
          <a:p>
            <a:pPr lvl="0"/>
            <a:r>
              <a:rPr lang="en-US" dirty="0"/>
              <a:t>Subhead if needed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161CC1-95DF-7547-986A-60F14C56ADB7}"/>
              </a:ext>
            </a:extLst>
          </p:cNvPr>
          <p:cNvSpPr txBox="1"/>
          <p:nvPr/>
        </p:nvSpPr>
        <p:spPr>
          <a:xfrm>
            <a:off x="11489652" y="141768"/>
            <a:ext cx="609995" cy="2051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300" b="0" i="0" kern="0" spc="0" baseline="0" dirty="0">
                <a:solidFill>
                  <a:schemeClr val="tx1"/>
                </a:solidFill>
                <a:latin typeface="Arial"/>
                <a:cs typeface="Arial"/>
              </a:rPr>
              <a:t>#RSAC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5BD643-9670-5C42-81D2-FB2FB1F29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622629"/>
            <a:ext cx="4991100" cy="393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505DD2-9723-6C45-BB6E-17907091EC54}"/>
              </a:ext>
            </a:extLst>
          </p:cNvPr>
          <p:cNvSpPr txBox="1"/>
          <p:nvPr userDrawn="1"/>
        </p:nvSpPr>
        <p:spPr>
          <a:xfrm>
            <a:off x="11489652" y="141768"/>
            <a:ext cx="609995" cy="2051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300" b="0" i="0" kern="0" spc="0" baseline="0" dirty="0">
                <a:solidFill>
                  <a:schemeClr val="tx1"/>
                </a:solidFill>
                <a:latin typeface="Arial"/>
                <a:cs typeface="Arial"/>
              </a:rPr>
              <a:t>#RSAC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400CFF-583C-5B41-A29D-5AC5775580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550" y="622629"/>
            <a:ext cx="49911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952" y="110028"/>
            <a:ext cx="10692193" cy="11311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9887" y="6164796"/>
            <a:ext cx="1434049" cy="492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67" dirty="0">
                <a:latin typeface="Arial"/>
                <a:cs typeface="Arial"/>
              </a:rPr>
              <a:t>Presenter’s Company Logo – replace or delete on master</a:t>
            </a:r>
            <a:r>
              <a:rPr lang="en-US" sz="1067" baseline="0" dirty="0">
                <a:latin typeface="Arial"/>
                <a:cs typeface="Arial"/>
              </a:rPr>
              <a:t> </a:t>
            </a:r>
            <a:r>
              <a:rPr lang="en-US" sz="1067" dirty="0">
                <a:latin typeface="Arial"/>
                <a:cs typeface="Arial"/>
              </a:rPr>
              <a:t>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646444" y="6354099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 b="1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fld id="{B8544877-F3A8-CE46-A6B4-1CFDD93369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89652" y="141768"/>
            <a:ext cx="609995" cy="2051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300" b="0" i="0" kern="0" spc="0" baseline="0" dirty="0">
                <a:solidFill>
                  <a:schemeClr val="tx1"/>
                </a:solidFill>
                <a:latin typeface="Arial"/>
                <a:cs typeface="Arial"/>
              </a:rPr>
              <a:t>#RSAC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48778" y="1368491"/>
            <a:ext cx="11102737" cy="46749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Bullet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196921-C098-5446-BA87-DC13A700D9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25002" y="6448833"/>
            <a:ext cx="2359145" cy="1846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90EA12-1BA0-DB4F-9A93-CC15D91500E7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525002" y="6448833"/>
            <a:ext cx="2359145" cy="18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2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</p:sldLayoutIdLst>
  <p:hf hdr="0" ftr="0" dt="0"/>
  <p:txStyles>
    <p:titleStyle>
      <a:lvl1pPr algn="l" defTabSz="609570" rtl="0" eaLnBrk="1" latinLnBrk="0" hangingPunct="1">
        <a:lnSpc>
          <a:spcPct val="85000"/>
        </a:lnSpc>
        <a:spcBef>
          <a:spcPct val="0"/>
        </a:spcBef>
        <a:buNone/>
        <a:defRPr sz="3600" b="1" i="0" kern="1200" baseline="0">
          <a:solidFill>
            <a:schemeClr val="tx2"/>
          </a:solidFill>
          <a:latin typeface="Calibri"/>
          <a:ea typeface="+mj-ea"/>
          <a:cs typeface="Calibri"/>
        </a:defRPr>
      </a:lvl1pPr>
    </p:titleStyle>
    <p:bodyStyle>
      <a:lvl1pPr marL="304784" indent="-304784" algn="l" defTabSz="609570" rtl="0" eaLnBrk="1" latinLnBrk="0" hangingPunct="1">
        <a:lnSpc>
          <a:spcPct val="90000"/>
        </a:lnSpc>
        <a:spcBef>
          <a:spcPts val="1600"/>
        </a:spcBef>
        <a:spcAft>
          <a:spcPts val="0"/>
        </a:spcAft>
        <a:buClr>
          <a:schemeClr val="accent2"/>
        </a:buClr>
        <a:buSzPct val="75000"/>
        <a:buFontTx/>
        <a:buBlip>
          <a:blip r:embed="rId11"/>
        </a:buBlip>
        <a:defRPr sz="3200" b="0" kern="0">
          <a:solidFill>
            <a:schemeClr val="tx1"/>
          </a:solidFill>
          <a:latin typeface="+mn-lt"/>
          <a:ea typeface="+mn-ea"/>
          <a:cs typeface="Calibri Light"/>
        </a:defRPr>
      </a:lvl1pPr>
      <a:lvl2pPr marL="621792" indent="-274320" algn="l" defTabSz="60957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>
          <a:schemeClr val="bg2"/>
        </a:buClr>
        <a:buSzPct val="100000"/>
        <a:buFont typeface="System Font Regular"/>
        <a:buChar char="–"/>
        <a:defRPr sz="2700" kern="0">
          <a:solidFill>
            <a:schemeClr val="tx1"/>
          </a:solidFill>
          <a:latin typeface="+mn-lt"/>
          <a:ea typeface="+mn-ea"/>
          <a:cs typeface="Calibri Light"/>
        </a:defRPr>
      </a:lvl2pPr>
      <a:lvl3pPr marL="896112" indent="-246888" algn="l" defTabSz="609570" rtl="0" eaLnBrk="1" latinLnBrk="0" hangingPunct="1">
        <a:lnSpc>
          <a:spcPct val="90000"/>
        </a:lnSpc>
        <a:spcBef>
          <a:spcPts val="667"/>
        </a:spcBef>
        <a:spcAft>
          <a:spcPts val="0"/>
        </a:spcAft>
        <a:buClr>
          <a:schemeClr val="bg2"/>
        </a:buClr>
        <a:buSzPct val="78000"/>
        <a:buFontTx/>
        <a:buBlip>
          <a:blip r:embed="rId12"/>
        </a:buBlip>
        <a:defRPr sz="2500" kern="0" baseline="0">
          <a:solidFill>
            <a:srgbClr val="000000"/>
          </a:solidFill>
          <a:latin typeface="+mn-lt"/>
          <a:ea typeface="+mn-ea"/>
          <a:cs typeface="Calibri Light"/>
        </a:defRPr>
      </a:lvl3pPr>
      <a:lvl4pPr marL="1188720" indent="-228600" algn="l" defTabSz="609570" rtl="0" eaLnBrk="1" latinLnBrk="0" hangingPunct="1">
        <a:lnSpc>
          <a:spcPct val="90000"/>
        </a:lnSpc>
        <a:spcBef>
          <a:spcPts val="533"/>
        </a:spcBef>
        <a:spcAft>
          <a:spcPts val="0"/>
        </a:spcAft>
        <a:buClr>
          <a:schemeClr val="bg2"/>
        </a:buClr>
        <a:buSzPct val="100000"/>
        <a:buFont typeface="Arial" panose="020B0604020202020204" pitchFamily="34" charset="0"/>
        <a:buChar char="•"/>
        <a:defRPr sz="2300" kern="0">
          <a:solidFill>
            <a:srgbClr val="000000"/>
          </a:solidFill>
          <a:latin typeface="+mn-lt"/>
          <a:ea typeface="+mn-ea"/>
          <a:cs typeface="Calibri Light"/>
        </a:defRPr>
      </a:lvl4pPr>
      <a:lvl5pPr marL="1508760" indent="-243829" algn="l" defTabSz="60957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bg2"/>
        </a:buClr>
        <a:buSzPct val="100000"/>
        <a:buFont typeface="System Font Regular"/>
        <a:buChar char="–"/>
        <a:defRPr sz="2100" kern="0">
          <a:solidFill>
            <a:srgbClr val="000000"/>
          </a:solidFill>
          <a:latin typeface="+mn-lt"/>
          <a:ea typeface="+mn-ea"/>
          <a:cs typeface="Calibri Light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B4619E-7E07-DC48-81DE-EF7A5E5015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Andrew Levchuk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411AFE5-5DE6-0646-AABE-4B02E0DCEF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Cybercrime 2020: Predicting the Year Ahead—Including the Encryption Debate!</a:t>
            </a:r>
            <a:br>
              <a:rPr lang="en-US" dirty="0"/>
            </a:b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82815-0F1D-CD46-9DF3-0F17FE5260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/>
              <a:t>LAW-T10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92B3F-38EC-0541-AAC1-46EEE7E18B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Principal, Andrew Levchuk, Counsellor at Law, LLC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E79988-87DA-5C45-AE6C-185D0196FD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Eileen Decker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F042D7-2BB3-474A-9B95-F304E0B50B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USC Gould School of Law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E01873-527A-9448-BA5A-25B4641128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Orin Kerr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81C9B3-0423-DC46-81D7-05D162E16DA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Professor of Law, University of California, Berkeley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ECC38A-7A51-404A-B6E1-83809E6A698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David Kris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6C97A7-2D9B-9749-9C46-2747F2EED7E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Founder and Partner, Culper Partners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8BDEB94-A8C3-644C-9B8C-8D92B13F43D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Christopher Painter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F8DD7A1-36F6-4740-AA3D-D2BA3A16FD4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President, Global Forum on Cyber Expertise Foundation</a:t>
            </a:r>
          </a:p>
        </p:txBody>
      </p:sp>
    </p:spTree>
    <p:extLst>
      <p:ext uri="{BB962C8B-B14F-4D97-AF65-F5344CB8AC3E}">
        <p14:creationId xmlns:p14="http://schemas.microsoft.com/office/powerpoint/2010/main" val="3345534878"/>
      </p:ext>
    </p:extLst>
  </p:cSld>
  <p:clrMapOvr>
    <a:masterClrMapping/>
  </p:clrMapOvr>
</p:sld>
</file>

<file path=ppt/theme/theme1.xml><?xml version="1.0" encoding="utf-8"?>
<a:theme xmlns:a="http://schemas.openxmlformats.org/drawingml/2006/main" name="RSAC 2020 theme">
  <a:themeElements>
    <a:clrScheme name="RSAC 2020">
      <a:dk1>
        <a:srgbClr val="000000"/>
      </a:dk1>
      <a:lt1>
        <a:srgbClr val="FFFFFF"/>
      </a:lt1>
      <a:dk2>
        <a:srgbClr val="C34964"/>
      </a:dk2>
      <a:lt2>
        <a:srgbClr val="61C193"/>
      </a:lt2>
      <a:accent1>
        <a:srgbClr val="61C193"/>
      </a:accent1>
      <a:accent2>
        <a:srgbClr val="C34964"/>
      </a:accent2>
      <a:accent3>
        <a:srgbClr val="08C0DE"/>
      </a:accent3>
      <a:accent4>
        <a:srgbClr val="DAC556"/>
      </a:accent4>
      <a:accent5>
        <a:srgbClr val="EA6851"/>
      </a:accent5>
      <a:accent6>
        <a:srgbClr val="0076CF"/>
      </a:accent6>
      <a:hlink>
        <a:srgbClr val="001B71"/>
      </a:hlink>
      <a:folHlink>
        <a:srgbClr val="0076C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SAC 2020 theme" id="{DA088CDD-C93F-E845-B8B4-77DF96ABFBBC}" vid="{0B57EBCF-FF5E-BF4D-8F3D-2DF9E3E124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RSAC 2020 theme</Template>
  <TotalTime>2447</TotalTime>
  <Words>58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System Font Regular</vt:lpstr>
      <vt:lpstr>RSAC 2020 theme</vt:lpstr>
      <vt:lpstr>Cybercrime 2020: Predicting the Year Ahead—Including the Encryption Debate! </vt:lpstr>
    </vt:vector>
  </TitlesOfParts>
  <Company>Coda Creative,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Paola Coda</dc:creator>
  <cp:lastModifiedBy>Kimberly Prosper</cp:lastModifiedBy>
  <cp:revision>284</cp:revision>
  <dcterms:created xsi:type="dcterms:W3CDTF">2013-09-13T19:47:54Z</dcterms:created>
  <dcterms:modified xsi:type="dcterms:W3CDTF">2020-02-19T16:13:09Z</dcterms:modified>
</cp:coreProperties>
</file>