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Illustration: &lt;a href="https://www.freepik.com/free-photos-vectors/data"&gt;Data vector created by stories - www.freepik.com&lt;/a&gt;</a:t>
            </a:r>
            <a:endParaRPr/>
          </a:p>
        </p:txBody>
      </p:sp>
      <p:sp>
        <p:nvSpPr>
          <p:cNvPr id="120" name="Google Shape;120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8b29d93a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8b29d93a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8b29d93a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8b29d93a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8b29d93a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8b29d93a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8b29d93a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8b29d93a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8b29d93ac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8b29d93a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8b29d93ac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8b29d93a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8b29d93ac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8b29d93ac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8b29d93ac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8b29d93ac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8b29d93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8b29d93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8b29d93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8b29d93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8b29d93a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8b29d93a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8b29d93a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8b29d93a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8b29d93a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8b29d93a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8b29d93a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8b29d93a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6953723" y="4933392"/>
            <a:ext cx="143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1"/>
          <p:cNvSpPr/>
          <p:nvPr/>
        </p:nvSpPr>
        <p:spPr>
          <a:xfrm>
            <a:off x="8456652" y="4918129"/>
            <a:ext cx="287400" cy="143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8477284" y="4932101"/>
            <a:ext cx="2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00050" y="304800"/>
            <a:ext cx="8343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 rot="5400000">
            <a:off x="2913450" y="-1144182"/>
            <a:ext cx="3317100" cy="8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6953723" y="4933392"/>
            <a:ext cx="143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/>
          <p:nvPr/>
        </p:nvSpPr>
        <p:spPr>
          <a:xfrm>
            <a:off x="8456652" y="4918129"/>
            <a:ext cx="287400" cy="143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8477284" y="4932101"/>
            <a:ext cx="2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 rot="5400000">
            <a:off x="5437650" y="1379943"/>
            <a:ext cx="44124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 rot="5400000">
            <a:off x="1208475" y="-534657"/>
            <a:ext cx="4412400" cy="60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6953723" y="4933392"/>
            <a:ext cx="143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3"/>
          <p:cNvSpPr/>
          <p:nvPr/>
        </p:nvSpPr>
        <p:spPr>
          <a:xfrm>
            <a:off x="8456652" y="4918129"/>
            <a:ext cx="287400" cy="143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8477284" y="4932101"/>
            <a:ext cx="2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00050" y="304800"/>
            <a:ext cx="8343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6953723" y="4933392"/>
            <a:ext cx="143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8456652" y="4918129"/>
            <a:ext cx="287400" cy="143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8477284" y="4932101"/>
            <a:ext cx="2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Quattrocento San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8456652" y="4918129"/>
            <a:ext cx="287400" cy="143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400050" y="304800"/>
            <a:ext cx="8343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00050" y="1369218"/>
            <a:ext cx="83439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/>
        </p:nvSpPr>
        <p:spPr>
          <a:xfrm>
            <a:off x="8477284" y="4932101"/>
            <a:ext cx="2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6953723" y="4932101"/>
            <a:ext cx="143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Quattrocento San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00050" y="304800"/>
            <a:ext cx="8343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00050" y="1369218"/>
            <a:ext cx="41148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4629150" y="1369218"/>
            <a:ext cx="41148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1" type="ftr"/>
          </p:nvPr>
        </p:nvSpPr>
        <p:spPr>
          <a:xfrm>
            <a:off x="6953723" y="4933392"/>
            <a:ext cx="143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7"/>
          <p:cNvSpPr/>
          <p:nvPr/>
        </p:nvSpPr>
        <p:spPr>
          <a:xfrm>
            <a:off x="8456652" y="4918129"/>
            <a:ext cx="287400" cy="143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8477284" y="4932101"/>
            <a:ext cx="2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00050" y="273844"/>
            <a:ext cx="8346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00050" y="1260872"/>
            <a:ext cx="4098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00050" y="1878806"/>
            <a:ext cx="4098000" cy="28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4629150" y="1260872"/>
            <a:ext cx="4114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8" name="Google Shape;38;p8"/>
          <p:cNvSpPr txBox="1"/>
          <p:nvPr>
            <p:ph idx="4" type="body"/>
          </p:nvPr>
        </p:nvSpPr>
        <p:spPr>
          <a:xfrm>
            <a:off x="4629150" y="1878806"/>
            <a:ext cx="4114800" cy="28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6953723" y="4933392"/>
            <a:ext cx="143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/>
          <p:nvPr/>
        </p:nvSpPr>
        <p:spPr>
          <a:xfrm>
            <a:off x="8456652" y="4918129"/>
            <a:ext cx="287400" cy="143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8477284" y="4932101"/>
            <a:ext cx="2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1" type="ftr"/>
          </p:nvPr>
        </p:nvSpPr>
        <p:spPr>
          <a:xfrm>
            <a:off x="6953723" y="4933392"/>
            <a:ext cx="143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9"/>
          <p:cNvSpPr/>
          <p:nvPr/>
        </p:nvSpPr>
        <p:spPr>
          <a:xfrm>
            <a:off x="8456652" y="4918129"/>
            <a:ext cx="287400" cy="143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8477284" y="4932101"/>
            <a:ext cx="2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6953723" y="4933392"/>
            <a:ext cx="1434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>
            <a:off x="8456652" y="4918129"/>
            <a:ext cx="287400" cy="143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8477284" y="4932101"/>
            <a:ext cx="2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0050" y="304800"/>
            <a:ext cx="8343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Quattrocento Sans"/>
              <a:buNone/>
              <a:defRPr b="1" i="0" sz="33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0050" y="1143000"/>
            <a:ext cx="83439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2">
          <p15:clr>
            <a:srgbClr val="F26B43"/>
          </p15:clr>
        </p15:guide>
        <p15:guide id="2" pos="5508">
          <p15:clr>
            <a:srgbClr val="F26B43"/>
          </p15:clr>
        </p15:guide>
        <p15:guide id="3" orient="horz" pos="2952">
          <p15:clr>
            <a:srgbClr val="F26B43"/>
          </p15:clr>
        </p15:guide>
        <p15:guide id="4" orient="horz" pos="720">
          <p15:clr>
            <a:srgbClr val="F26B43"/>
          </p15:clr>
        </p15:guide>
        <p15:guide id="5" orient="horz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6"/>
          <p:cNvCxnSpPr/>
          <p:nvPr/>
        </p:nvCxnSpPr>
        <p:spPr>
          <a:xfrm>
            <a:off x="5945373" y="1277065"/>
            <a:ext cx="1401000" cy="0"/>
          </a:xfrm>
          <a:prstGeom prst="straightConnector1">
            <a:avLst/>
          </a:prstGeom>
          <a:noFill/>
          <a:ln cap="rnd" cmpd="sng" w="44450">
            <a:solidFill>
              <a:srgbClr val="818AF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" name="Google Shape;123;p26"/>
          <p:cNvGrpSpPr/>
          <p:nvPr/>
        </p:nvGrpSpPr>
        <p:grpSpPr>
          <a:xfrm>
            <a:off x="1257032" y="1547509"/>
            <a:ext cx="175108" cy="169635"/>
            <a:chOff x="10629711" y="4500562"/>
            <a:chExt cx="182880" cy="177165"/>
          </a:xfrm>
        </p:grpSpPr>
        <p:sp>
          <p:nvSpPr>
            <p:cNvPr id="124" name="Google Shape;124;p26"/>
            <p:cNvSpPr/>
            <p:nvPr/>
          </p:nvSpPr>
          <p:spPr>
            <a:xfrm>
              <a:off x="10718294" y="4500562"/>
              <a:ext cx="5715" cy="177165"/>
            </a:xfrm>
            <a:custGeom>
              <a:rect b="b" l="l" r="r" t="t"/>
              <a:pathLst>
                <a:path extrusionOk="0" h="177165" w="5715">
                  <a:moveTo>
                    <a:pt x="2857" y="177165"/>
                  </a:moveTo>
                  <a:cubicBezTo>
                    <a:pt x="1905" y="177165"/>
                    <a:pt x="0" y="137160"/>
                    <a:pt x="0" y="88582"/>
                  </a:cubicBezTo>
                  <a:cubicBezTo>
                    <a:pt x="0" y="40005"/>
                    <a:pt x="953" y="0"/>
                    <a:pt x="2857" y="0"/>
                  </a:cubicBezTo>
                  <a:cubicBezTo>
                    <a:pt x="3810" y="0"/>
                    <a:pt x="5715" y="40005"/>
                    <a:pt x="5715" y="88582"/>
                  </a:cubicBezTo>
                  <a:cubicBezTo>
                    <a:pt x="5715" y="137160"/>
                    <a:pt x="4763" y="177165"/>
                    <a:pt x="2857" y="17716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10629711" y="4586287"/>
              <a:ext cx="182880" cy="5715"/>
            </a:xfrm>
            <a:custGeom>
              <a:rect b="b" l="l" r="r" t="t"/>
              <a:pathLst>
                <a:path extrusionOk="0" h="5715" w="182880">
                  <a:moveTo>
                    <a:pt x="182880" y="2857"/>
                  </a:moveTo>
                  <a:cubicBezTo>
                    <a:pt x="182880" y="3810"/>
                    <a:pt x="141923" y="5715"/>
                    <a:pt x="91440" y="5715"/>
                  </a:cubicBezTo>
                  <a:cubicBezTo>
                    <a:pt x="40958" y="5715"/>
                    <a:pt x="0" y="4763"/>
                    <a:pt x="0" y="2857"/>
                  </a:cubicBezTo>
                  <a:cubicBezTo>
                    <a:pt x="0" y="1905"/>
                    <a:pt x="40958" y="0"/>
                    <a:pt x="91440" y="0"/>
                  </a:cubicBezTo>
                  <a:cubicBezTo>
                    <a:pt x="141923" y="0"/>
                    <a:pt x="182880" y="953"/>
                    <a:pt x="182880" y="285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26"/>
          <p:cNvSpPr/>
          <p:nvPr/>
        </p:nvSpPr>
        <p:spPr>
          <a:xfrm>
            <a:off x="809560" y="439943"/>
            <a:ext cx="103970" cy="103969"/>
          </a:xfrm>
          <a:custGeom>
            <a:rect b="b" l="l" r="r" t="t"/>
            <a:pathLst>
              <a:path extrusionOk="0" h="108584" w="108585">
                <a:moveTo>
                  <a:pt x="108585" y="54293"/>
                </a:moveTo>
                <a:cubicBezTo>
                  <a:pt x="108585" y="84277"/>
                  <a:pt x="84277" y="108585"/>
                  <a:pt x="54292" y="108585"/>
                </a:cubicBezTo>
                <a:cubicBezTo>
                  <a:pt x="24308" y="108585"/>
                  <a:pt x="0" y="84277"/>
                  <a:pt x="0" y="54293"/>
                </a:cubicBezTo>
                <a:cubicBezTo>
                  <a:pt x="0" y="24308"/>
                  <a:pt x="24308" y="0"/>
                  <a:pt x="54292" y="0"/>
                </a:cubicBezTo>
                <a:cubicBezTo>
                  <a:pt x="84277" y="0"/>
                  <a:pt x="108585" y="24308"/>
                  <a:pt x="108585" y="54293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26"/>
          <p:cNvCxnSpPr/>
          <p:nvPr/>
        </p:nvCxnSpPr>
        <p:spPr>
          <a:xfrm>
            <a:off x="6021573" y="3334464"/>
            <a:ext cx="1401000" cy="0"/>
          </a:xfrm>
          <a:prstGeom prst="straightConnector1">
            <a:avLst/>
          </a:prstGeom>
          <a:noFill/>
          <a:ln cap="rnd" cmpd="sng" w="44450">
            <a:solidFill>
              <a:srgbClr val="818A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6"/>
          <p:cNvSpPr txBox="1"/>
          <p:nvPr/>
        </p:nvSpPr>
        <p:spPr>
          <a:xfrm>
            <a:off x="913525" y="971550"/>
            <a:ext cx="45441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en" sz="4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SERVICE PRO</a:t>
            </a:r>
            <a:endParaRPr b="1" i="0" sz="4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b="1" i="0" sz="34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457200" y="2780500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Ankit Poudyal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Sajit Gurung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Nabin Adhikari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338" y="1703125"/>
            <a:ext cx="1325475" cy="12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150900" y="98650"/>
            <a:ext cx="196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</a:t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775" y="0"/>
            <a:ext cx="5676900" cy="503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274600" y="135775"/>
            <a:ext cx="12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50" y="189500"/>
            <a:ext cx="458152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38" y="1182500"/>
            <a:ext cx="801472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0" y="445025"/>
            <a:ext cx="6927275" cy="3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51950" y="445025"/>
            <a:ext cx="878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-SPIRAL MODEL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625" y="187588"/>
            <a:ext cx="558165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15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875" y="247400"/>
            <a:ext cx="35542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650" y="152400"/>
            <a:ext cx="342789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25" y="436925"/>
            <a:ext cx="561022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/>
          <p:nvPr/>
        </p:nvSpPr>
        <p:spPr>
          <a:xfrm rot="2715011">
            <a:off x="-299548" y="-913148"/>
            <a:ext cx="1693753" cy="3096312"/>
          </a:xfrm>
          <a:custGeom>
            <a:rect b="b" l="l" r="r" t="t"/>
            <a:pathLst>
              <a:path extrusionOk="0" h="4128416" w="2258337">
                <a:moveTo>
                  <a:pt x="0" y="1972432"/>
                </a:moveTo>
                <a:lnTo>
                  <a:pt x="1955282" y="0"/>
                </a:lnTo>
                <a:lnTo>
                  <a:pt x="2026709" y="58932"/>
                </a:lnTo>
                <a:cubicBezTo>
                  <a:pt x="2169821" y="202044"/>
                  <a:pt x="2258337" y="399751"/>
                  <a:pt x="2258337" y="618133"/>
                </a:cubicBezTo>
                <a:lnTo>
                  <a:pt x="2258337" y="3781356"/>
                </a:lnTo>
                <a:cubicBezTo>
                  <a:pt x="2258337" y="3890547"/>
                  <a:pt x="2236208" y="3994569"/>
                  <a:pt x="2196190" y="4089183"/>
                </a:cubicBezTo>
                <a:lnTo>
                  <a:pt x="2174895" y="4128416"/>
                </a:lnTo>
                <a:close/>
              </a:path>
            </a:pathLst>
          </a:custGeom>
          <a:solidFill>
            <a:srgbClr val="7553A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3"/>
          <p:cNvSpPr/>
          <p:nvPr/>
        </p:nvSpPr>
        <p:spPr>
          <a:xfrm rot="2715011">
            <a:off x="-1731774" y="534104"/>
            <a:ext cx="4559015" cy="4265303"/>
          </a:xfrm>
          <a:custGeom>
            <a:rect b="b" l="l" r="r" t="t"/>
            <a:pathLst>
              <a:path extrusionOk="0" h="5687071" w="6078687">
                <a:moveTo>
                  <a:pt x="0" y="858954"/>
                </a:moveTo>
                <a:lnTo>
                  <a:pt x="851485" y="0"/>
                </a:lnTo>
                <a:lnTo>
                  <a:pt x="5017531" y="0"/>
                </a:lnTo>
                <a:cubicBezTo>
                  <a:pt x="5603591" y="0"/>
                  <a:pt x="6078687" y="475096"/>
                  <a:pt x="6078687" y="1061156"/>
                </a:cubicBezTo>
                <a:lnTo>
                  <a:pt x="6078687" y="4468254"/>
                </a:lnTo>
                <a:lnTo>
                  <a:pt x="4870468" y="5687071"/>
                </a:lnTo>
                <a:close/>
              </a:path>
            </a:pathLst>
          </a:custGeom>
          <a:solidFill>
            <a:srgbClr val="EAD65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3"/>
          <p:cNvSpPr txBox="1"/>
          <p:nvPr>
            <p:ph type="title"/>
          </p:nvPr>
        </p:nvSpPr>
        <p:spPr>
          <a:xfrm>
            <a:off x="3873474" y="249364"/>
            <a:ext cx="48330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Quattrocento Sans"/>
              <a:buNone/>
            </a:pPr>
            <a:r>
              <a:rPr lang="en"/>
              <a:t> Conclusion</a:t>
            </a:r>
            <a:endParaRPr/>
          </a:p>
        </p:txBody>
      </p:sp>
      <p:grpSp>
        <p:nvGrpSpPr>
          <p:cNvPr id="250" name="Google Shape;250;p43"/>
          <p:cNvGrpSpPr/>
          <p:nvPr/>
        </p:nvGrpSpPr>
        <p:grpSpPr>
          <a:xfrm>
            <a:off x="567151" y="971550"/>
            <a:ext cx="3230120" cy="3051387"/>
            <a:chOff x="534" y="254"/>
            <a:chExt cx="3741" cy="3534"/>
          </a:xfrm>
        </p:grpSpPr>
        <p:sp>
          <p:nvSpPr>
            <p:cNvPr id="251" name="Google Shape;251;p43"/>
            <p:cNvSpPr/>
            <p:nvPr/>
          </p:nvSpPr>
          <p:spPr>
            <a:xfrm>
              <a:off x="3945" y="567"/>
              <a:ext cx="330" cy="233"/>
            </a:xfrm>
            <a:custGeom>
              <a:rect b="b" l="l" r="r" t="t"/>
              <a:pathLst>
                <a:path extrusionOk="0" h="98" w="139">
                  <a:moveTo>
                    <a:pt x="64" y="6"/>
                  </a:moveTo>
                  <a:cubicBezTo>
                    <a:pt x="64" y="6"/>
                    <a:pt x="12" y="0"/>
                    <a:pt x="6" y="41"/>
                  </a:cubicBezTo>
                  <a:cubicBezTo>
                    <a:pt x="0" y="82"/>
                    <a:pt x="76" y="98"/>
                    <a:pt x="107" y="76"/>
                  </a:cubicBezTo>
                  <a:cubicBezTo>
                    <a:pt x="139" y="55"/>
                    <a:pt x="116" y="4"/>
                    <a:pt x="64" y="6"/>
                  </a:cubicBezTo>
                  <a:close/>
                </a:path>
              </a:pathLst>
            </a:custGeom>
            <a:solidFill>
              <a:srgbClr val="EAD5B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3"/>
            <p:cNvSpPr/>
            <p:nvPr/>
          </p:nvSpPr>
          <p:spPr>
            <a:xfrm>
              <a:off x="1061" y="3664"/>
              <a:ext cx="2352" cy="124"/>
            </a:xfrm>
            <a:prstGeom prst="ellipse">
              <a:avLst/>
            </a:prstGeom>
            <a:solidFill>
              <a:srgbClr val="AE981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2649" y="3305"/>
              <a:ext cx="266" cy="421"/>
            </a:xfrm>
            <a:custGeom>
              <a:rect b="b" l="l" r="r" t="t"/>
              <a:pathLst>
                <a:path extrusionOk="0" h="421" w="266">
                  <a:moveTo>
                    <a:pt x="0" y="60"/>
                  </a:moveTo>
                  <a:lnTo>
                    <a:pt x="0" y="421"/>
                  </a:lnTo>
                  <a:lnTo>
                    <a:pt x="149" y="421"/>
                  </a:lnTo>
                  <a:lnTo>
                    <a:pt x="235" y="114"/>
                  </a:lnTo>
                  <a:lnTo>
                    <a:pt x="266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3"/>
            <p:cNvSpPr/>
            <p:nvPr/>
          </p:nvSpPr>
          <p:spPr>
            <a:xfrm>
              <a:off x="2649" y="3305"/>
              <a:ext cx="266" cy="421"/>
            </a:xfrm>
            <a:custGeom>
              <a:rect b="b" l="l" r="r" t="t"/>
              <a:pathLst>
                <a:path extrusionOk="0" h="421" w="266">
                  <a:moveTo>
                    <a:pt x="0" y="60"/>
                  </a:moveTo>
                  <a:lnTo>
                    <a:pt x="0" y="421"/>
                  </a:lnTo>
                  <a:lnTo>
                    <a:pt x="149" y="421"/>
                  </a:lnTo>
                  <a:lnTo>
                    <a:pt x="235" y="114"/>
                  </a:lnTo>
                  <a:lnTo>
                    <a:pt x="266" y="0"/>
                  </a:lnTo>
                  <a:lnTo>
                    <a:pt x="0" y="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3"/>
            <p:cNvSpPr/>
            <p:nvPr/>
          </p:nvSpPr>
          <p:spPr>
            <a:xfrm>
              <a:off x="2649" y="3305"/>
              <a:ext cx="266" cy="152"/>
            </a:xfrm>
            <a:custGeom>
              <a:rect b="b" l="l" r="r" t="t"/>
              <a:pathLst>
                <a:path extrusionOk="0" h="64" w="112">
                  <a:moveTo>
                    <a:pt x="112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61"/>
                    <a:pt x="69" y="54"/>
                    <a:pt x="99" y="48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solidFill>
              <a:srgbClr val="960C1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3"/>
            <p:cNvSpPr/>
            <p:nvPr/>
          </p:nvSpPr>
          <p:spPr>
            <a:xfrm>
              <a:off x="1543" y="3305"/>
              <a:ext cx="266" cy="421"/>
            </a:xfrm>
            <a:custGeom>
              <a:rect b="b" l="l" r="r" t="t"/>
              <a:pathLst>
                <a:path extrusionOk="0" h="421" w="266">
                  <a:moveTo>
                    <a:pt x="266" y="60"/>
                  </a:moveTo>
                  <a:lnTo>
                    <a:pt x="266" y="421"/>
                  </a:lnTo>
                  <a:lnTo>
                    <a:pt x="116" y="421"/>
                  </a:lnTo>
                  <a:lnTo>
                    <a:pt x="31" y="114"/>
                  </a:lnTo>
                  <a:lnTo>
                    <a:pt x="0" y="0"/>
                  </a:lnTo>
                  <a:lnTo>
                    <a:pt x="266" y="60"/>
                  </a:ln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3"/>
            <p:cNvSpPr/>
            <p:nvPr/>
          </p:nvSpPr>
          <p:spPr>
            <a:xfrm>
              <a:off x="1543" y="3305"/>
              <a:ext cx="266" cy="421"/>
            </a:xfrm>
            <a:custGeom>
              <a:rect b="b" l="l" r="r" t="t"/>
              <a:pathLst>
                <a:path extrusionOk="0" h="421" w="266">
                  <a:moveTo>
                    <a:pt x="266" y="60"/>
                  </a:moveTo>
                  <a:lnTo>
                    <a:pt x="266" y="421"/>
                  </a:lnTo>
                  <a:lnTo>
                    <a:pt x="116" y="421"/>
                  </a:lnTo>
                  <a:lnTo>
                    <a:pt x="31" y="114"/>
                  </a:lnTo>
                  <a:lnTo>
                    <a:pt x="0" y="0"/>
                  </a:lnTo>
                  <a:lnTo>
                    <a:pt x="266" y="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3"/>
            <p:cNvSpPr/>
            <p:nvPr/>
          </p:nvSpPr>
          <p:spPr>
            <a:xfrm>
              <a:off x="1543" y="3305"/>
              <a:ext cx="266" cy="152"/>
            </a:xfrm>
            <a:custGeom>
              <a:rect b="b" l="l" r="r" t="t"/>
              <a:pathLst>
                <a:path extrusionOk="0" h="64" w="112">
                  <a:moveTo>
                    <a:pt x="0" y="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43" y="54"/>
                    <a:pt x="84" y="61"/>
                    <a:pt x="112" y="64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0C1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1106" y="797"/>
              <a:ext cx="1889" cy="1577"/>
            </a:xfrm>
            <a:custGeom>
              <a:rect b="b" l="l" r="r" t="t"/>
              <a:pathLst>
                <a:path extrusionOk="0" h="664" w="796">
                  <a:moveTo>
                    <a:pt x="5" y="188"/>
                  </a:moveTo>
                  <a:cubicBezTo>
                    <a:pt x="11" y="252"/>
                    <a:pt x="65" y="484"/>
                    <a:pt x="92" y="599"/>
                  </a:cubicBezTo>
                  <a:cubicBezTo>
                    <a:pt x="95" y="611"/>
                    <a:pt x="97" y="621"/>
                    <a:pt x="99" y="630"/>
                  </a:cubicBezTo>
                  <a:cubicBezTo>
                    <a:pt x="104" y="651"/>
                    <a:pt x="107" y="664"/>
                    <a:pt x="107" y="664"/>
                  </a:cubicBezTo>
                  <a:cubicBezTo>
                    <a:pt x="686" y="652"/>
                    <a:pt x="686" y="652"/>
                    <a:pt x="686" y="652"/>
                  </a:cubicBezTo>
                  <a:cubicBezTo>
                    <a:pt x="686" y="652"/>
                    <a:pt x="687" y="644"/>
                    <a:pt x="690" y="631"/>
                  </a:cubicBezTo>
                  <a:cubicBezTo>
                    <a:pt x="711" y="534"/>
                    <a:pt x="796" y="126"/>
                    <a:pt x="774" y="86"/>
                  </a:cubicBezTo>
                  <a:cubicBezTo>
                    <a:pt x="772" y="83"/>
                    <a:pt x="770" y="81"/>
                    <a:pt x="767" y="78"/>
                  </a:cubicBezTo>
                  <a:cubicBezTo>
                    <a:pt x="764" y="76"/>
                    <a:pt x="762" y="74"/>
                    <a:pt x="759" y="72"/>
                  </a:cubicBezTo>
                  <a:cubicBezTo>
                    <a:pt x="756" y="70"/>
                    <a:pt x="753" y="69"/>
                    <a:pt x="750" y="67"/>
                  </a:cubicBezTo>
                  <a:cubicBezTo>
                    <a:pt x="708" y="45"/>
                    <a:pt x="621" y="26"/>
                    <a:pt x="521" y="15"/>
                  </a:cubicBezTo>
                  <a:cubicBezTo>
                    <a:pt x="405" y="3"/>
                    <a:pt x="271" y="0"/>
                    <a:pt x="177" y="15"/>
                  </a:cubicBezTo>
                  <a:cubicBezTo>
                    <a:pt x="174" y="15"/>
                    <a:pt x="171" y="15"/>
                    <a:pt x="169" y="16"/>
                  </a:cubicBezTo>
                  <a:cubicBezTo>
                    <a:pt x="162" y="17"/>
                    <a:pt x="155" y="18"/>
                    <a:pt x="149" y="19"/>
                  </a:cubicBezTo>
                  <a:cubicBezTo>
                    <a:pt x="25" y="43"/>
                    <a:pt x="1" y="77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43"/>
                    <a:pt x="3" y="164"/>
                    <a:pt x="5" y="188"/>
                  </a:cubicBezTo>
                  <a:close/>
                </a:path>
              </a:pathLst>
            </a:custGeom>
            <a:solidFill>
              <a:srgbClr val="E050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1372" y="900"/>
              <a:ext cx="1490" cy="1151"/>
            </a:xfrm>
            <a:custGeom>
              <a:rect b="b" l="l" r="r" t="t"/>
              <a:pathLst>
                <a:path extrusionOk="0" h="485" w="628">
                  <a:moveTo>
                    <a:pt x="570" y="485"/>
                  </a:moveTo>
                  <a:cubicBezTo>
                    <a:pt x="571" y="485"/>
                    <a:pt x="572" y="484"/>
                    <a:pt x="573" y="483"/>
                  </a:cubicBezTo>
                  <a:cubicBezTo>
                    <a:pt x="573" y="482"/>
                    <a:pt x="591" y="381"/>
                    <a:pt x="606" y="279"/>
                  </a:cubicBezTo>
                  <a:cubicBezTo>
                    <a:pt x="615" y="218"/>
                    <a:pt x="620" y="169"/>
                    <a:pt x="623" y="133"/>
                  </a:cubicBezTo>
                  <a:cubicBezTo>
                    <a:pt x="628" y="70"/>
                    <a:pt x="622" y="58"/>
                    <a:pt x="618" y="54"/>
                  </a:cubicBezTo>
                  <a:cubicBezTo>
                    <a:pt x="593" y="31"/>
                    <a:pt x="461" y="14"/>
                    <a:pt x="385" y="5"/>
                  </a:cubicBezTo>
                  <a:cubicBezTo>
                    <a:pt x="349" y="1"/>
                    <a:pt x="311" y="0"/>
                    <a:pt x="275" y="2"/>
                  </a:cubicBezTo>
                  <a:cubicBezTo>
                    <a:pt x="187" y="5"/>
                    <a:pt x="35" y="15"/>
                    <a:pt x="10" y="39"/>
                  </a:cubicBezTo>
                  <a:cubicBezTo>
                    <a:pt x="5" y="43"/>
                    <a:pt x="0" y="55"/>
                    <a:pt x="6" y="118"/>
                  </a:cubicBezTo>
                  <a:cubicBezTo>
                    <a:pt x="9" y="154"/>
                    <a:pt x="15" y="203"/>
                    <a:pt x="25" y="263"/>
                  </a:cubicBezTo>
                  <a:cubicBezTo>
                    <a:pt x="41" y="365"/>
                    <a:pt x="61" y="466"/>
                    <a:pt x="61" y="467"/>
                  </a:cubicBezTo>
                  <a:cubicBezTo>
                    <a:pt x="61" y="468"/>
                    <a:pt x="63" y="469"/>
                    <a:pt x="64" y="469"/>
                  </a:cubicBezTo>
                  <a:cubicBezTo>
                    <a:pt x="65" y="468"/>
                    <a:pt x="66" y="467"/>
                    <a:pt x="66" y="466"/>
                  </a:cubicBezTo>
                  <a:cubicBezTo>
                    <a:pt x="66" y="465"/>
                    <a:pt x="46" y="364"/>
                    <a:pt x="30" y="262"/>
                  </a:cubicBezTo>
                  <a:cubicBezTo>
                    <a:pt x="2" y="83"/>
                    <a:pt x="7" y="48"/>
                    <a:pt x="13" y="42"/>
                  </a:cubicBezTo>
                  <a:cubicBezTo>
                    <a:pt x="31" y="26"/>
                    <a:pt x="126" y="13"/>
                    <a:pt x="275" y="7"/>
                  </a:cubicBezTo>
                  <a:cubicBezTo>
                    <a:pt x="311" y="5"/>
                    <a:pt x="348" y="6"/>
                    <a:pt x="384" y="10"/>
                  </a:cubicBezTo>
                  <a:cubicBezTo>
                    <a:pt x="460" y="19"/>
                    <a:pt x="590" y="36"/>
                    <a:pt x="615" y="58"/>
                  </a:cubicBezTo>
                  <a:cubicBezTo>
                    <a:pt x="621" y="63"/>
                    <a:pt x="627" y="99"/>
                    <a:pt x="601" y="278"/>
                  </a:cubicBezTo>
                  <a:cubicBezTo>
                    <a:pt x="586" y="380"/>
                    <a:pt x="568" y="481"/>
                    <a:pt x="568" y="482"/>
                  </a:cubicBezTo>
                  <a:cubicBezTo>
                    <a:pt x="567" y="483"/>
                    <a:pt x="568" y="485"/>
                    <a:pt x="570" y="485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1106" y="843"/>
              <a:ext cx="441" cy="1365"/>
            </a:xfrm>
            <a:custGeom>
              <a:rect b="b" l="l" r="r" t="t"/>
              <a:pathLst>
                <a:path extrusionOk="0" h="575" w="186">
                  <a:moveTo>
                    <a:pt x="0" y="106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0" y="123"/>
                    <a:pt x="3" y="142"/>
                    <a:pt x="5" y="164"/>
                  </a:cubicBezTo>
                  <a:cubicBezTo>
                    <a:pt x="11" y="228"/>
                    <a:pt x="65" y="461"/>
                    <a:pt x="92" y="575"/>
                  </a:cubicBezTo>
                  <a:cubicBezTo>
                    <a:pt x="186" y="575"/>
                    <a:pt x="186" y="575"/>
                    <a:pt x="186" y="575"/>
                  </a:cubicBezTo>
                  <a:cubicBezTo>
                    <a:pt x="186" y="575"/>
                    <a:pt x="82" y="195"/>
                    <a:pt x="76" y="102"/>
                  </a:cubicBezTo>
                  <a:cubicBezTo>
                    <a:pt x="72" y="41"/>
                    <a:pt x="117" y="13"/>
                    <a:pt x="149" y="0"/>
                  </a:cubicBezTo>
                  <a:cubicBezTo>
                    <a:pt x="25" y="24"/>
                    <a:pt x="1" y="58"/>
                    <a:pt x="0" y="106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2711" y="1878"/>
              <a:ext cx="833" cy="1444"/>
            </a:xfrm>
            <a:custGeom>
              <a:rect b="b" l="l" r="r" t="t"/>
              <a:pathLst>
                <a:path extrusionOk="0" h="608" w="351">
                  <a:moveTo>
                    <a:pt x="9" y="186"/>
                  </a:moveTo>
                  <a:cubicBezTo>
                    <a:pt x="9" y="186"/>
                    <a:pt x="98" y="177"/>
                    <a:pt x="106" y="209"/>
                  </a:cubicBezTo>
                  <a:cubicBezTo>
                    <a:pt x="111" y="234"/>
                    <a:pt x="104" y="459"/>
                    <a:pt x="100" y="557"/>
                  </a:cubicBezTo>
                  <a:cubicBezTo>
                    <a:pt x="99" y="583"/>
                    <a:pt x="119" y="604"/>
                    <a:pt x="144" y="606"/>
                  </a:cubicBezTo>
                  <a:cubicBezTo>
                    <a:pt x="150" y="606"/>
                    <a:pt x="156" y="606"/>
                    <a:pt x="162" y="607"/>
                  </a:cubicBezTo>
                  <a:cubicBezTo>
                    <a:pt x="192" y="608"/>
                    <a:pt x="225" y="607"/>
                    <a:pt x="248" y="602"/>
                  </a:cubicBezTo>
                  <a:cubicBezTo>
                    <a:pt x="298" y="591"/>
                    <a:pt x="299" y="520"/>
                    <a:pt x="317" y="402"/>
                  </a:cubicBezTo>
                  <a:cubicBezTo>
                    <a:pt x="335" y="285"/>
                    <a:pt x="351" y="76"/>
                    <a:pt x="241" y="36"/>
                  </a:cubicBezTo>
                  <a:cubicBezTo>
                    <a:pt x="238" y="34"/>
                    <a:pt x="234" y="33"/>
                    <a:pt x="230" y="32"/>
                  </a:cubicBezTo>
                  <a:cubicBezTo>
                    <a:pt x="125" y="0"/>
                    <a:pt x="24" y="63"/>
                    <a:pt x="24" y="63"/>
                  </a:cubicBezTo>
                  <a:cubicBezTo>
                    <a:pt x="0" y="130"/>
                    <a:pt x="9" y="186"/>
                    <a:pt x="9" y="186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3090" y="1954"/>
              <a:ext cx="454" cy="1368"/>
            </a:xfrm>
            <a:custGeom>
              <a:rect b="b" l="l" r="r" t="t"/>
              <a:pathLst>
                <a:path extrusionOk="0" h="576" w="191">
                  <a:moveTo>
                    <a:pt x="2" y="575"/>
                  </a:moveTo>
                  <a:cubicBezTo>
                    <a:pt x="32" y="576"/>
                    <a:pt x="65" y="575"/>
                    <a:pt x="88" y="570"/>
                  </a:cubicBezTo>
                  <a:cubicBezTo>
                    <a:pt x="138" y="559"/>
                    <a:pt x="139" y="488"/>
                    <a:pt x="157" y="370"/>
                  </a:cubicBezTo>
                  <a:cubicBezTo>
                    <a:pt x="175" y="253"/>
                    <a:pt x="191" y="44"/>
                    <a:pt x="81" y="4"/>
                  </a:cubicBezTo>
                  <a:cubicBezTo>
                    <a:pt x="78" y="2"/>
                    <a:pt x="74" y="1"/>
                    <a:pt x="70" y="0"/>
                  </a:cubicBezTo>
                  <a:cubicBezTo>
                    <a:pt x="52" y="4"/>
                    <a:pt x="34" y="17"/>
                    <a:pt x="25" y="44"/>
                  </a:cubicBezTo>
                  <a:cubicBezTo>
                    <a:pt x="0" y="117"/>
                    <a:pt x="40" y="374"/>
                    <a:pt x="2" y="575"/>
                  </a:cubicBezTo>
                  <a:close/>
                </a:path>
              </a:pathLst>
            </a:custGeom>
            <a:solidFill>
              <a:srgbClr val="E050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3147" y="2545"/>
              <a:ext cx="309" cy="758"/>
            </a:xfrm>
            <a:custGeom>
              <a:rect b="b" l="l" r="r" t="t"/>
              <a:pathLst>
                <a:path extrusionOk="0" h="319" w="130">
                  <a:moveTo>
                    <a:pt x="36" y="308"/>
                  </a:moveTo>
                  <a:cubicBezTo>
                    <a:pt x="59" y="308"/>
                    <a:pt x="77" y="299"/>
                    <a:pt x="88" y="281"/>
                  </a:cubicBezTo>
                  <a:cubicBezTo>
                    <a:pt x="105" y="253"/>
                    <a:pt x="129" y="13"/>
                    <a:pt x="130" y="3"/>
                  </a:cubicBezTo>
                  <a:cubicBezTo>
                    <a:pt x="130" y="2"/>
                    <a:pt x="129" y="1"/>
                    <a:pt x="128" y="1"/>
                  </a:cubicBezTo>
                  <a:cubicBezTo>
                    <a:pt x="127" y="0"/>
                    <a:pt x="126" y="1"/>
                    <a:pt x="125" y="3"/>
                  </a:cubicBezTo>
                  <a:cubicBezTo>
                    <a:pt x="125" y="5"/>
                    <a:pt x="100" y="251"/>
                    <a:pt x="84" y="278"/>
                  </a:cubicBezTo>
                  <a:cubicBezTo>
                    <a:pt x="59" y="319"/>
                    <a:pt x="4" y="297"/>
                    <a:pt x="4" y="297"/>
                  </a:cubicBezTo>
                  <a:cubicBezTo>
                    <a:pt x="2" y="297"/>
                    <a:pt x="1" y="297"/>
                    <a:pt x="1" y="298"/>
                  </a:cubicBezTo>
                  <a:cubicBezTo>
                    <a:pt x="0" y="300"/>
                    <a:pt x="1" y="301"/>
                    <a:pt x="2" y="301"/>
                  </a:cubicBezTo>
                  <a:cubicBezTo>
                    <a:pt x="2" y="302"/>
                    <a:pt x="17" y="307"/>
                    <a:pt x="34" y="308"/>
                  </a:cubicBezTo>
                  <a:cubicBezTo>
                    <a:pt x="35" y="308"/>
                    <a:pt x="36" y="308"/>
                    <a:pt x="36" y="308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3207" y="2061"/>
              <a:ext cx="159" cy="223"/>
            </a:xfrm>
            <a:custGeom>
              <a:rect b="b" l="l" r="r" t="t"/>
              <a:pathLst>
                <a:path extrusionOk="0" h="94" w="67">
                  <a:moveTo>
                    <a:pt x="3" y="40"/>
                  </a:moveTo>
                  <a:cubicBezTo>
                    <a:pt x="3" y="40"/>
                    <a:pt x="5" y="0"/>
                    <a:pt x="35" y="3"/>
                  </a:cubicBezTo>
                  <a:cubicBezTo>
                    <a:pt x="66" y="6"/>
                    <a:pt x="67" y="73"/>
                    <a:pt x="40" y="81"/>
                  </a:cubicBezTo>
                  <a:cubicBezTo>
                    <a:pt x="0" y="94"/>
                    <a:pt x="3" y="40"/>
                    <a:pt x="3" y="40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3176" y="2011"/>
              <a:ext cx="211" cy="116"/>
            </a:xfrm>
            <a:custGeom>
              <a:rect b="b" l="l" r="r" t="t"/>
              <a:pathLst>
                <a:path extrusionOk="0" h="49" w="89">
                  <a:moveTo>
                    <a:pt x="86" y="49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8" y="46"/>
                  </a:cubicBezTo>
                  <a:cubicBezTo>
                    <a:pt x="88" y="45"/>
                    <a:pt x="80" y="10"/>
                    <a:pt x="51" y="3"/>
                  </a:cubicBezTo>
                  <a:cubicBezTo>
                    <a:pt x="39" y="0"/>
                    <a:pt x="28" y="2"/>
                    <a:pt x="19" y="9"/>
                  </a:cubicBezTo>
                  <a:cubicBezTo>
                    <a:pt x="6" y="19"/>
                    <a:pt x="0" y="38"/>
                    <a:pt x="0" y="47"/>
                  </a:cubicBezTo>
                  <a:cubicBezTo>
                    <a:pt x="0" y="48"/>
                    <a:pt x="1" y="49"/>
                    <a:pt x="2" y="49"/>
                  </a:cubicBezTo>
                  <a:cubicBezTo>
                    <a:pt x="4" y="49"/>
                    <a:pt x="5" y="48"/>
                    <a:pt x="5" y="47"/>
                  </a:cubicBezTo>
                  <a:cubicBezTo>
                    <a:pt x="5" y="40"/>
                    <a:pt x="10" y="22"/>
                    <a:pt x="22" y="13"/>
                  </a:cubicBezTo>
                  <a:cubicBezTo>
                    <a:pt x="30" y="6"/>
                    <a:pt x="39" y="5"/>
                    <a:pt x="49" y="7"/>
                  </a:cubicBezTo>
                  <a:cubicBezTo>
                    <a:pt x="76" y="13"/>
                    <a:pt x="84" y="47"/>
                    <a:pt x="84" y="47"/>
                  </a:cubicBezTo>
                  <a:cubicBezTo>
                    <a:pt x="84" y="49"/>
                    <a:pt x="85" y="49"/>
                    <a:pt x="86" y="49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1265" y="2241"/>
              <a:ext cx="1559" cy="133"/>
            </a:xfrm>
            <a:custGeom>
              <a:rect b="b" l="l" r="r" t="t"/>
              <a:pathLst>
                <a:path extrusionOk="0" h="56" w="657">
                  <a:moveTo>
                    <a:pt x="0" y="18"/>
                  </a:moveTo>
                  <a:cubicBezTo>
                    <a:pt x="5" y="42"/>
                    <a:pt x="9" y="56"/>
                    <a:pt x="9" y="56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52" y="42"/>
                    <a:pt x="654" y="34"/>
                    <a:pt x="657" y="20"/>
                  </a:cubicBezTo>
                  <a:cubicBezTo>
                    <a:pt x="543" y="0"/>
                    <a:pt x="152" y="7"/>
                    <a:pt x="0" y="18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1274" y="2289"/>
              <a:ext cx="1762" cy="1147"/>
            </a:xfrm>
            <a:custGeom>
              <a:rect b="b" l="l" r="r" t="t"/>
              <a:pathLst>
                <a:path extrusionOk="0" h="483" w="742">
                  <a:moveTo>
                    <a:pt x="1" y="119"/>
                  </a:moveTo>
                  <a:cubicBezTo>
                    <a:pt x="1" y="131"/>
                    <a:pt x="1" y="144"/>
                    <a:pt x="2" y="157"/>
                  </a:cubicBezTo>
                  <a:cubicBezTo>
                    <a:pt x="5" y="277"/>
                    <a:pt x="20" y="435"/>
                    <a:pt x="72" y="449"/>
                  </a:cubicBezTo>
                  <a:cubicBezTo>
                    <a:pt x="157" y="472"/>
                    <a:pt x="682" y="483"/>
                    <a:pt x="709" y="433"/>
                  </a:cubicBezTo>
                  <a:cubicBezTo>
                    <a:pt x="717" y="418"/>
                    <a:pt x="722" y="393"/>
                    <a:pt x="726" y="362"/>
                  </a:cubicBezTo>
                  <a:cubicBezTo>
                    <a:pt x="726" y="356"/>
                    <a:pt x="727" y="350"/>
                    <a:pt x="727" y="343"/>
                  </a:cubicBezTo>
                  <a:cubicBezTo>
                    <a:pt x="732" y="287"/>
                    <a:pt x="732" y="218"/>
                    <a:pt x="734" y="157"/>
                  </a:cubicBezTo>
                  <a:cubicBezTo>
                    <a:pt x="734" y="141"/>
                    <a:pt x="735" y="126"/>
                    <a:pt x="736" y="111"/>
                  </a:cubicBezTo>
                  <a:cubicBezTo>
                    <a:pt x="742" y="4"/>
                    <a:pt x="656" y="3"/>
                    <a:pt x="656" y="3"/>
                  </a:cubicBezTo>
                  <a:cubicBezTo>
                    <a:pt x="533" y="0"/>
                    <a:pt x="353" y="6"/>
                    <a:pt x="212" y="12"/>
                  </a:cubicBezTo>
                  <a:cubicBezTo>
                    <a:pt x="139" y="15"/>
                    <a:pt x="77" y="18"/>
                    <a:pt x="40" y="20"/>
                  </a:cubicBezTo>
                  <a:cubicBezTo>
                    <a:pt x="15" y="21"/>
                    <a:pt x="2" y="22"/>
                    <a:pt x="2" y="22"/>
                  </a:cubicBezTo>
                  <a:cubicBezTo>
                    <a:pt x="2" y="22"/>
                    <a:pt x="0" y="63"/>
                    <a:pt x="1" y="119"/>
                  </a:cubicBezTo>
                  <a:close/>
                </a:path>
              </a:pathLst>
            </a:custGeom>
            <a:solidFill>
              <a:srgbClr val="E050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1799" y="2270"/>
              <a:ext cx="1220" cy="629"/>
            </a:xfrm>
            <a:custGeom>
              <a:rect b="b" l="l" r="r" t="t"/>
              <a:pathLst>
                <a:path extrusionOk="0" h="265" w="514">
                  <a:moveTo>
                    <a:pt x="20" y="216"/>
                  </a:moveTo>
                  <a:cubicBezTo>
                    <a:pt x="20" y="216"/>
                    <a:pt x="0" y="245"/>
                    <a:pt x="20" y="255"/>
                  </a:cubicBezTo>
                  <a:cubicBezTo>
                    <a:pt x="41" y="265"/>
                    <a:pt x="65" y="205"/>
                    <a:pt x="107" y="187"/>
                  </a:cubicBezTo>
                  <a:cubicBezTo>
                    <a:pt x="150" y="169"/>
                    <a:pt x="177" y="141"/>
                    <a:pt x="195" y="150"/>
                  </a:cubicBezTo>
                  <a:cubicBezTo>
                    <a:pt x="213" y="159"/>
                    <a:pt x="241" y="158"/>
                    <a:pt x="255" y="147"/>
                  </a:cubicBezTo>
                  <a:cubicBezTo>
                    <a:pt x="268" y="135"/>
                    <a:pt x="484" y="51"/>
                    <a:pt x="499" y="26"/>
                  </a:cubicBezTo>
                  <a:cubicBezTo>
                    <a:pt x="514" y="0"/>
                    <a:pt x="471" y="1"/>
                    <a:pt x="471" y="1"/>
                  </a:cubicBezTo>
                  <a:cubicBezTo>
                    <a:pt x="471" y="1"/>
                    <a:pt x="74" y="152"/>
                    <a:pt x="20" y="216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1699" y="3039"/>
              <a:ext cx="1273" cy="114"/>
            </a:xfrm>
            <a:custGeom>
              <a:rect b="b" l="l" r="r" t="t"/>
              <a:pathLst>
                <a:path extrusionOk="0" h="48" w="536">
                  <a:moveTo>
                    <a:pt x="233" y="48"/>
                  </a:moveTo>
                  <a:cubicBezTo>
                    <a:pt x="244" y="48"/>
                    <a:pt x="255" y="48"/>
                    <a:pt x="266" y="47"/>
                  </a:cubicBezTo>
                  <a:cubicBezTo>
                    <a:pt x="435" y="44"/>
                    <a:pt x="533" y="6"/>
                    <a:pt x="534" y="5"/>
                  </a:cubicBezTo>
                  <a:cubicBezTo>
                    <a:pt x="535" y="5"/>
                    <a:pt x="536" y="3"/>
                    <a:pt x="535" y="2"/>
                  </a:cubicBezTo>
                  <a:cubicBezTo>
                    <a:pt x="535" y="0"/>
                    <a:pt x="533" y="0"/>
                    <a:pt x="532" y="0"/>
                  </a:cubicBezTo>
                  <a:cubicBezTo>
                    <a:pt x="531" y="0"/>
                    <a:pt x="434" y="38"/>
                    <a:pt x="266" y="42"/>
                  </a:cubicBezTo>
                  <a:cubicBezTo>
                    <a:pt x="97" y="45"/>
                    <a:pt x="5" y="21"/>
                    <a:pt x="4" y="21"/>
                  </a:cubicBezTo>
                  <a:cubicBezTo>
                    <a:pt x="2" y="20"/>
                    <a:pt x="1" y="21"/>
                    <a:pt x="0" y="23"/>
                  </a:cubicBezTo>
                  <a:cubicBezTo>
                    <a:pt x="0" y="24"/>
                    <a:pt x="1" y="26"/>
                    <a:pt x="2" y="26"/>
                  </a:cubicBezTo>
                  <a:cubicBezTo>
                    <a:pt x="3" y="27"/>
                    <a:pt x="84" y="48"/>
                    <a:pt x="233" y="48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1714" y="2332"/>
              <a:ext cx="1331" cy="479"/>
            </a:xfrm>
            <a:custGeom>
              <a:rect b="b" l="l" r="r" t="t"/>
              <a:pathLst>
                <a:path extrusionOk="0" h="202" w="561">
                  <a:moveTo>
                    <a:pt x="551" y="202"/>
                  </a:moveTo>
                  <a:cubicBezTo>
                    <a:pt x="551" y="202"/>
                    <a:pt x="452" y="142"/>
                    <a:pt x="408" y="132"/>
                  </a:cubicBezTo>
                  <a:cubicBezTo>
                    <a:pt x="349" y="118"/>
                    <a:pt x="358" y="142"/>
                    <a:pt x="316" y="128"/>
                  </a:cubicBezTo>
                  <a:cubicBezTo>
                    <a:pt x="231" y="101"/>
                    <a:pt x="80" y="73"/>
                    <a:pt x="0" y="18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375" y="51"/>
                    <a:pt x="375" y="51"/>
                    <a:pt x="375" y="51"/>
                  </a:cubicBezTo>
                  <a:cubicBezTo>
                    <a:pt x="423" y="42"/>
                    <a:pt x="423" y="42"/>
                    <a:pt x="423" y="42"/>
                  </a:cubicBezTo>
                  <a:cubicBezTo>
                    <a:pt x="423" y="42"/>
                    <a:pt x="507" y="131"/>
                    <a:pt x="534" y="156"/>
                  </a:cubicBezTo>
                  <a:cubicBezTo>
                    <a:pt x="561" y="180"/>
                    <a:pt x="551" y="202"/>
                    <a:pt x="551" y="202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3"/>
            <p:cNvSpPr/>
            <p:nvPr/>
          </p:nvSpPr>
          <p:spPr>
            <a:xfrm>
              <a:off x="1277" y="2317"/>
              <a:ext cx="1723" cy="1119"/>
            </a:xfrm>
            <a:custGeom>
              <a:rect b="b" l="l" r="r" t="t"/>
              <a:pathLst>
                <a:path extrusionOk="0" h="471" w="726">
                  <a:moveTo>
                    <a:pt x="0" y="107"/>
                  </a:moveTo>
                  <a:cubicBezTo>
                    <a:pt x="0" y="119"/>
                    <a:pt x="0" y="132"/>
                    <a:pt x="1" y="145"/>
                  </a:cubicBezTo>
                  <a:cubicBezTo>
                    <a:pt x="4" y="265"/>
                    <a:pt x="19" y="423"/>
                    <a:pt x="71" y="437"/>
                  </a:cubicBezTo>
                  <a:cubicBezTo>
                    <a:pt x="156" y="460"/>
                    <a:pt x="681" y="471"/>
                    <a:pt x="708" y="421"/>
                  </a:cubicBezTo>
                  <a:cubicBezTo>
                    <a:pt x="716" y="406"/>
                    <a:pt x="721" y="381"/>
                    <a:pt x="725" y="350"/>
                  </a:cubicBezTo>
                  <a:cubicBezTo>
                    <a:pt x="725" y="344"/>
                    <a:pt x="726" y="338"/>
                    <a:pt x="726" y="331"/>
                  </a:cubicBezTo>
                  <a:cubicBezTo>
                    <a:pt x="702" y="348"/>
                    <a:pt x="627" y="370"/>
                    <a:pt x="575" y="375"/>
                  </a:cubicBezTo>
                  <a:cubicBezTo>
                    <a:pt x="361" y="397"/>
                    <a:pt x="195" y="367"/>
                    <a:pt x="195" y="367"/>
                  </a:cubicBezTo>
                  <a:cubicBezTo>
                    <a:pt x="223" y="251"/>
                    <a:pt x="215" y="66"/>
                    <a:pt x="211" y="0"/>
                  </a:cubicBezTo>
                  <a:cubicBezTo>
                    <a:pt x="138" y="3"/>
                    <a:pt x="76" y="6"/>
                    <a:pt x="39" y="8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1673" y="387"/>
              <a:ext cx="997" cy="1028"/>
            </a:xfrm>
            <a:custGeom>
              <a:rect b="b" l="l" r="r" t="t"/>
              <a:pathLst>
                <a:path extrusionOk="0" h="433" w="420">
                  <a:moveTo>
                    <a:pt x="198" y="0"/>
                  </a:moveTo>
                  <a:cubicBezTo>
                    <a:pt x="198" y="0"/>
                    <a:pt x="133" y="18"/>
                    <a:pt x="126" y="89"/>
                  </a:cubicBezTo>
                  <a:cubicBezTo>
                    <a:pt x="120" y="161"/>
                    <a:pt x="74" y="145"/>
                    <a:pt x="63" y="199"/>
                  </a:cubicBezTo>
                  <a:cubicBezTo>
                    <a:pt x="50" y="255"/>
                    <a:pt x="95" y="263"/>
                    <a:pt x="47" y="304"/>
                  </a:cubicBezTo>
                  <a:cubicBezTo>
                    <a:pt x="0" y="345"/>
                    <a:pt x="27" y="433"/>
                    <a:pt x="141" y="382"/>
                  </a:cubicBezTo>
                  <a:cubicBezTo>
                    <a:pt x="254" y="330"/>
                    <a:pt x="252" y="351"/>
                    <a:pt x="336" y="369"/>
                  </a:cubicBezTo>
                  <a:cubicBezTo>
                    <a:pt x="420" y="387"/>
                    <a:pt x="345" y="259"/>
                    <a:pt x="341" y="189"/>
                  </a:cubicBezTo>
                  <a:cubicBezTo>
                    <a:pt x="335" y="109"/>
                    <a:pt x="363" y="22"/>
                    <a:pt x="198" y="0"/>
                  </a:cubicBezTo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2506" y="1044"/>
              <a:ext cx="456" cy="965"/>
            </a:xfrm>
            <a:custGeom>
              <a:rect b="b" l="l" r="r" t="t"/>
              <a:pathLst>
                <a:path extrusionOk="0" h="406" w="192">
                  <a:moveTo>
                    <a:pt x="17" y="0"/>
                  </a:moveTo>
                  <a:cubicBezTo>
                    <a:pt x="17" y="0"/>
                    <a:pt x="137" y="163"/>
                    <a:pt x="164" y="244"/>
                  </a:cubicBezTo>
                  <a:cubicBezTo>
                    <a:pt x="192" y="325"/>
                    <a:pt x="125" y="383"/>
                    <a:pt x="125" y="383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3" y="406"/>
                    <a:pt x="0" y="119"/>
                    <a:pt x="17" y="0"/>
                  </a:cubicBezTo>
                  <a:close/>
                </a:path>
              </a:pathLst>
            </a:custGeom>
            <a:solidFill>
              <a:srgbClr val="1E453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1799" y="966"/>
              <a:ext cx="966" cy="1311"/>
            </a:xfrm>
            <a:custGeom>
              <a:rect b="b" l="l" r="r" t="t"/>
              <a:pathLst>
                <a:path extrusionOk="0" h="552" w="407">
                  <a:moveTo>
                    <a:pt x="304" y="489"/>
                  </a:moveTo>
                  <a:cubicBezTo>
                    <a:pt x="252" y="507"/>
                    <a:pt x="123" y="552"/>
                    <a:pt x="68" y="534"/>
                  </a:cubicBezTo>
                  <a:cubicBezTo>
                    <a:pt x="65" y="533"/>
                    <a:pt x="63" y="532"/>
                    <a:pt x="61" y="531"/>
                  </a:cubicBezTo>
                  <a:cubicBezTo>
                    <a:pt x="55" y="528"/>
                    <a:pt x="50" y="524"/>
                    <a:pt x="47" y="519"/>
                  </a:cubicBezTo>
                  <a:cubicBezTo>
                    <a:pt x="25" y="486"/>
                    <a:pt x="3" y="346"/>
                    <a:pt x="13" y="264"/>
                  </a:cubicBezTo>
                  <a:cubicBezTo>
                    <a:pt x="14" y="254"/>
                    <a:pt x="15" y="243"/>
                    <a:pt x="15" y="231"/>
                  </a:cubicBezTo>
                  <a:cubicBezTo>
                    <a:pt x="15" y="214"/>
                    <a:pt x="15" y="196"/>
                    <a:pt x="14" y="177"/>
                  </a:cubicBezTo>
                  <a:cubicBezTo>
                    <a:pt x="11" y="107"/>
                    <a:pt x="0" y="59"/>
                    <a:pt x="30" y="42"/>
                  </a:cubicBezTo>
                  <a:cubicBezTo>
                    <a:pt x="57" y="27"/>
                    <a:pt x="91" y="15"/>
                    <a:pt x="112" y="10"/>
                  </a:cubicBezTo>
                  <a:cubicBezTo>
                    <a:pt x="125" y="7"/>
                    <a:pt x="147" y="0"/>
                    <a:pt x="163" y="1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29" y="13"/>
                    <a:pt x="286" y="22"/>
                    <a:pt x="300" y="32"/>
                  </a:cubicBezTo>
                  <a:cubicBezTo>
                    <a:pt x="313" y="42"/>
                    <a:pt x="320" y="85"/>
                    <a:pt x="343" y="124"/>
                  </a:cubicBezTo>
                  <a:cubicBezTo>
                    <a:pt x="367" y="163"/>
                    <a:pt x="373" y="203"/>
                    <a:pt x="350" y="246"/>
                  </a:cubicBezTo>
                  <a:cubicBezTo>
                    <a:pt x="330" y="284"/>
                    <a:pt x="333" y="270"/>
                    <a:pt x="331" y="331"/>
                  </a:cubicBezTo>
                  <a:cubicBezTo>
                    <a:pt x="328" y="407"/>
                    <a:pt x="407" y="455"/>
                    <a:pt x="304" y="4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2103" y="1244"/>
              <a:ext cx="394" cy="202"/>
            </a:xfrm>
            <a:custGeom>
              <a:rect b="b" l="l" r="r" t="t"/>
              <a:pathLst>
                <a:path extrusionOk="0" h="85" w="166">
                  <a:moveTo>
                    <a:pt x="0" y="18"/>
                  </a:moveTo>
                  <a:cubicBezTo>
                    <a:pt x="0" y="18"/>
                    <a:pt x="72" y="0"/>
                    <a:pt x="164" y="17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66" y="80"/>
                    <a:pt x="65" y="69"/>
                    <a:pt x="1" y="8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AD5B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2108" y="1056"/>
              <a:ext cx="292" cy="105"/>
            </a:xfrm>
            <a:custGeom>
              <a:rect b="b" l="l" r="r" t="t"/>
              <a:pathLst>
                <a:path extrusionOk="0" h="44" w="123">
                  <a:moveTo>
                    <a:pt x="80" y="44"/>
                  </a:moveTo>
                  <a:cubicBezTo>
                    <a:pt x="80" y="44"/>
                    <a:pt x="79" y="44"/>
                    <a:pt x="78" y="44"/>
                  </a:cubicBezTo>
                  <a:cubicBezTo>
                    <a:pt x="38" y="41"/>
                    <a:pt x="2" y="7"/>
                    <a:pt x="1" y="5"/>
                  </a:cubicBezTo>
                  <a:cubicBezTo>
                    <a:pt x="0" y="4"/>
                    <a:pt x="0" y="3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41" y="36"/>
                    <a:pt x="78" y="38"/>
                  </a:cubicBezTo>
                  <a:cubicBezTo>
                    <a:pt x="114" y="40"/>
                    <a:pt x="118" y="5"/>
                    <a:pt x="118" y="3"/>
                  </a:cubicBezTo>
                  <a:cubicBezTo>
                    <a:pt x="118" y="2"/>
                    <a:pt x="119" y="1"/>
                    <a:pt x="121" y="1"/>
                  </a:cubicBezTo>
                  <a:cubicBezTo>
                    <a:pt x="122" y="1"/>
                    <a:pt x="123" y="2"/>
                    <a:pt x="123" y="4"/>
                  </a:cubicBezTo>
                  <a:cubicBezTo>
                    <a:pt x="123" y="4"/>
                    <a:pt x="119" y="44"/>
                    <a:pt x="80" y="44"/>
                  </a:cubicBezTo>
                  <a:close/>
                </a:path>
              </a:pathLst>
            </a:custGeom>
            <a:solidFill>
              <a:srgbClr val="EAD5B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2029" y="1785"/>
              <a:ext cx="463" cy="131"/>
            </a:xfrm>
            <a:custGeom>
              <a:rect b="b" l="l" r="r" t="t"/>
              <a:pathLst>
                <a:path extrusionOk="0" h="55" w="195">
                  <a:moveTo>
                    <a:pt x="2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53" y="19"/>
                    <a:pt x="102" y="8"/>
                    <a:pt x="135" y="4"/>
                  </a:cubicBezTo>
                  <a:cubicBezTo>
                    <a:pt x="169" y="0"/>
                    <a:pt x="192" y="3"/>
                    <a:pt x="193" y="3"/>
                  </a:cubicBezTo>
                  <a:cubicBezTo>
                    <a:pt x="194" y="4"/>
                    <a:pt x="195" y="5"/>
                    <a:pt x="195" y="7"/>
                  </a:cubicBezTo>
                  <a:cubicBezTo>
                    <a:pt x="195" y="8"/>
                    <a:pt x="194" y="9"/>
                    <a:pt x="192" y="9"/>
                  </a:cubicBezTo>
                  <a:cubicBezTo>
                    <a:pt x="192" y="9"/>
                    <a:pt x="169" y="6"/>
                    <a:pt x="135" y="10"/>
                  </a:cubicBezTo>
                  <a:cubicBezTo>
                    <a:pt x="103" y="13"/>
                    <a:pt x="55" y="24"/>
                    <a:pt x="5" y="54"/>
                  </a:cubicBezTo>
                  <a:cubicBezTo>
                    <a:pt x="4" y="55"/>
                    <a:pt x="3" y="55"/>
                    <a:pt x="2" y="54"/>
                  </a:cubicBezTo>
                  <a:close/>
                </a:path>
              </a:pathLst>
            </a:custGeom>
            <a:solidFill>
              <a:srgbClr val="EAD5B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1763" y="916"/>
              <a:ext cx="454" cy="1271"/>
            </a:xfrm>
            <a:custGeom>
              <a:rect b="b" l="l" r="r" t="t"/>
              <a:pathLst>
                <a:path extrusionOk="0" h="535" w="191">
                  <a:moveTo>
                    <a:pt x="181" y="535"/>
                  </a:moveTo>
                  <a:cubicBezTo>
                    <a:pt x="134" y="521"/>
                    <a:pt x="91" y="490"/>
                    <a:pt x="62" y="464"/>
                  </a:cubicBezTo>
                  <a:cubicBezTo>
                    <a:pt x="59" y="461"/>
                    <a:pt x="57" y="459"/>
                    <a:pt x="55" y="457"/>
                  </a:cubicBezTo>
                  <a:cubicBezTo>
                    <a:pt x="40" y="443"/>
                    <a:pt x="29" y="450"/>
                    <a:pt x="25" y="442"/>
                  </a:cubicBezTo>
                  <a:cubicBezTo>
                    <a:pt x="7" y="409"/>
                    <a:pt x="17" y="282"/>
                    <a:pt x="25" y="236"/>
                  </a:cubicBezTo>
                  <a:cubicBezTo>
                    <a:pt x="32" y="189"/>
                    <a:pt x="0" y="104"/>
                    <a:pt x="17" y="74"/>
                  </a:cubicBezTo>
                  <a:cubicBezTo>
                    <a:pt x="35" y="43"/>
                    <a:pt x="94" y="32"/>
                    <a:pt x="94" y="32"/>
                  </a:cubicBezTo>
                  <a:cubicBezTo>
                    <a:pt x="94" y="32"/>
                    <a:pt x="86" y="23"/>
                    <a:pt x="102" y="11"/>
                  </a:cubicBezTo>
                  <a:cubicBezTo>
                    <a:pt x="118" y="0"/>
                    <a:pt x="160" y="5"/>
                    <a:pt x="160" y="5"/>
                  </a:cubicBezTo>
                  <a:cubicBezTo>
                    <a:pt x="162" y="206"/>
                    <a:pt x="191" y="393"/>
                    <a:pt x="181" y="535"/>
                  </a:cubicBezTo>
                  <a:close/>
                </a:path>
              </a:pathLst>
            </a:custGeom>
            <a:solidFill>
              <a:srgbClr val="396C6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2025" y="1078"/>
              <a:ext cx="64" cy="973"/>
            </a:xfrm>
            <a:custGeom>
              <a:rect b="b" l="l" r="r" t="t"/>
              <a:pathLst>
                <a:path extrusionOk="0" h="410" w="27">
                  <a:moveTo>
                    <a:pt x="24" y="410"/>
                  </a:moveTo>
                  <a:cubicBezTo>
                    <a:pt x="23" y="410"/>
                    <a:pt x="22" y="409"/>
                    <a:pt x="22" y="407"/>
                  </a:cubicBezTo>
                  <a:cubicBezTo>
                    <a:pt x="0" y="268"/>
                    <a:pt x="22" y="5"/>
                    <a:pt x="22" y="2"/>
                  </a:cubicBezTo>
                  <a:cubicBezTo>
                    <a:pt x="22" y="1"/>
                    <a:pt x="23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5"/>
                    <a:pt x="6" y="268"/>
                    <a:pt x="27" y="407"/>
                  </a:cubicBezTo>
                  <a:cubicBezTo>
                    <a:pt x="27" y="408"/>
                    <a:pt x="26" y="409"/>
                    <a:pt x="25" y="410"/>
                  </a:cubicBezTo>
                  <a:lnTo>
                    <a:pt x="24" y="4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2108" y="1044"/>
              <a:ext cx="83" cy="1057"/>
            </a:xfrm>
            <a:custGeom>
              <a:rect b="b" l="l" r="r" t="t"/>
              <a:pathLst>
                <a:path extrusionOk="0" h="445" w="35">
                  <a:moveTo>
                    <a:pt x="33" y="445"/>
                  </a:moveTo>
                  <a:cubicBezTo>
                    <a:pt x="31" y="445"/>
                    <a:pt x="30" y="444"/>
                    <a:pt x="30" y="443"/>
                  </a:cubicBezTo>
                  <a:cubicBezTo>
                    <a:pt x="2" y="282"/>
                    <a:pt x="0" y="5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5"/>
                    <a:pt x="7" y="281"/>
                    <a:pt x="35" y="442"/>
                  </a:cubicBezTo>
                  <a:cubicBezTo>
                    <a:pt x="35" y="443"/>
                    <a:pt x="35" y="444"/>
                    <a:pt x="33" y="445"/>
                  </a:cubicBezTo>
                  <a:close/>
                </a:path>
              </a:pathLst>
            </a:custGeom>
            <a:solidFill>
              <a:srgbClr val="1E453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1984" y="987"/>
              <a:ext cx="98" cy="60"/>
            </a:xfrm>
            <a:custGeom>
              <a:rect b="b" l="l" r="r" t="t"/>
              <a:pathLst>
                <a:path extrusionOk="0" h="25" w="41">
                  <a:moveTo>
                    <a:pt x="38" y="25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15" y="19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5" y="1"/>
                    <a:pt x="18" y="14"/>
                    <a:pt x="39" y="19"/>
                  </a:cubicBezTo>
                  <a:cubicBezTo>
                    <a:pt x="40" y="20"/>
                    <a:pt x="41" y="21"/>
                    <a:pt x="41" y="23"/>
                  </a:cubicBezTo>
                  <a:cubicBezTo>
                    <a:pt x="40" y="24"/>
                    <a:pt x="39" y="25"/>
                    <a:pt x="38" y="25"/>
                  </a:cubicBezTo>
                  <a:close/>
                </a:path>
              </a:pathLst>
            </a:custGeom>
            <a:solidFill>
              <a:srgbClr val="1E453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2376" y="942"/>
              <a:ext cx="327" cy="1235"/>
            </a:xfrm>
            <a:custGeom>
              <a:rect b="b" l="l" r="r" t="t"/>
              <a:pathLst>
                <a:path extrusionOk="0" h="520" w="138">
                  <a:moveTo>
                    <a:pt x="128" y="437"/>
                  </a:moveTo>
                  <a:cubicBezTo>
                    <a:pt x="128" y="437"/>
                    <a:pt x="111" y="493"/>
                    <a:pt x="48" y="520"/>
                  </a:cubicBezTo>
                  <a:cubicBezTo>
                    <a:pt x="40" y="367"/>
                    <a:pt x="23" y="191"/>
                    <a:pt x="0" y="4"/>
                  </a:cubicBezTo>
                  <a:cubicBezTo>
                    <a:pt x="0" y="4"/>
                    <a:pt x="24" y="0"/>
                    <a:pt x="34" y="14"/>
                  </a:cubicBezTo>
                  <a:cubicBezTo>
                    <a:pt x="38" y="20"/>
                    <a:pt x="39" y="30"/>
                    <a:pt x="39" y="30"/>
                  </a:cubicBezTo>
                  <a:cubicBezTo>
                    <a:pt x="39" y="30"/>
                    <a:pt x="51" y="32"/>
                    <a:pt x="65" y="38"/>
                  </a:cubicBezTo>
                  <a:cubicBezTo>
                    <a:pt x="78" y="44"/>
                    <a:pt x="77" y="53"/>
                    <a:pt x="80" y="75"/>
                  </a:cubicBezTo>
                  <a:cubicBezTo>
                    <a:pt x="83" y="97"/>
                    <a:pt x="117" y="130"/>
                    <a:pt x="128" y="176"/>
                  </a:cubicBezTo>
                  <a:cubicBezTo>
                    <a:pt x="138" y="222"/>
                    <a:pt x="109" y="251"/>
                    <a:pt x="100" y="289"/>
                  </a:cubicBezTo>
                  <a:cubicBezTo>
                    <a:pt x="91" y="327"/>
                    <a:pt x="128" y="437"/>
                    <a:pt x="128" y="437"/>
                  </a:cubicBezTo>
                  <a:close/>
                </a:path>
              </a:pathLst>
            </a:custGeom>
            <a:solidFill>
              <a:srgbClr val="396C6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2438" y="1075"/>
              <a:ext cx="118" cy="960"/>
            </a:xfrm>
            <a:custGeom>
              <a:rect b="b" l="l" r="r" t="t"/>
              <a:pathLst>
                <a:path extrusionOk="0" h="404" w="50">
                  <a:moveTo>
                    <a:pt x="48" y="404"/>
                  </a:moveTo>
                  <a:cubicBezTo>
                    <a:pt x="46" y="404"/>
                    <a:pt x="45" y="403"/>
                    <a:pt x="45" y="402"/>
                  </a:cubicBezTo>
                  <a:cubicBezTo>
                    <a:pt x="39" y="193"/>
                    <a:pt x="1" y="6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0"/>
                    <a:pt x="5" y="1"/>
                    <a:pt x="6" y="3"/>
                  </a:cubicBezTo>
                  <a:cubicBezTo>
                    <a:pt x="6" y="5"/>
                    <a:pt x="44" y="192"/>
                    <a:pt x="50" y="402"/>
                  </a:cubicBezTo>
                  <a:cubicBezTo>
                    <a:pt x="50" y="403"/>
                    <a:pt x="49" y="404"/>
                    <a:pt x="48" y="4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3"/>
            <p:cNvSpPr/>
            <p:nvPr/>
          </p:nvSpPr>
          <p:spPr>
            <a:xfrm>
              <a:off x="2407" y="1006"/>
              <a:ext cx="69" cy="53"/>
            </a:xfrm>
            <a:custGeom>
              <a:rect b="b" l="l" r="r" t="t"/>
              <a:pathLst>
                <a:path extrusionOk="0" h="22" w="29">
                  <a:moveTo>
                    <a:pt x="3" y="22"/>
                  </a:moveTo>
                  <a:cubicBezTo>
                    <a:pt x="2" y="22"/>
                    <a:pt x="1" y="21"/>
                    <a:pt x="0" y="20"/>
                  </a:cubicBezTo>
                  <a:cubicBezTo>
                    <a:pt x="0" y="19"/>
                    <a:pt x="1" y="17"/>
                    <a:pt x="3" y="17"/>
                  </a:cubicBezTo>
                  <a:cubicBezTo>
                    <a:pt x="3" y="17"/>
                    <a:pt x="20" y="14"/>
                    <a:pt x="23" y="2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8" y="1"/>
                    <a:pt x="29" y="2"/>
                    <a:pt x="29" y="3"/>
                  </a:cubicBezTo>
                  <a:cubicBezTo>
                    <a:pt x="24" y="19"/>
                    <a:pt x="4" y="22"/>
                    <a:pt x="3" y="22"/>
                  </a:cubicBezTo>
                  <a:close/>
                </a:path>
              </a:pathLst>
            </a:custGeom>
            <a:solidFill>
              <a:srgbClr val="1E453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3"/>
            <p:cNvSpPr/>
            <p:nvPr/>
          </p:nvSpPr>
          <p:spPr>
            <a:xfrm>
              <a:off x="2416" y="1066"/>
              <a:ext cx="126" cy="969"/>
            </a:xfrm>
            <a:custGeom>
              <a:rect b="b" l="l" r="r" t="t"/>
              <a:pathLst>
                <a:path extrusionOk="0" h="408" w="53">
                  <a:moveTo>
                    <a:pt x="51" y="408"/>
                  </a:moveTo>
                  <a:cubicBezTo>
                    <a:pt x="49" y="408"/>
                    <a:pt x="48" y="407"/>
                    <a:pt x="48" y="406"/>
                  </a:cubicBezTo>
                  <a:cubicBezTo>
                    <a:pt x="29" y="252"/>
                    <a:pt x="0" y="5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5"/>
                    <a:pt x="35" y="251"/>
                    <a:pt x="53" y="405"/>
                  </a:cubicBezTo>
                  <a:cubicBezTo>
                    <a:pt x="53" y="407"/>
                    <a:pt x="52" y="408"/>
                    <a:pt x="51" y="408"/>
                  </a:cubicBezTo>
                  <a:close/>
                </a:path>
              </a:pathLst>
            </a:custGeom>
            <a:solidFill>
              <a:srgbClr val="1E453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1994" y="360"/>
              <a:ext cx="334" cy="502"/>
            </a:xfrm>
            <a:custGeom>
              <a:rect b="b" l="l" r="r" t="t"/>
              <a:pathLst>
                <a:path extrusionOk="0" h="211" w="141">
                  <a:moveTo>
                    <a:pt x="69" y="211"/>
                  </a:moveTo>
                  <a:cubicBezTo>
                    <a:pt x="69" y="211"/>
                    <a:pt x="4" y="190"/>
                    <a:pt x="2" y="120"/>
                  </a:cubicBezTo>
                  <a:cubicBezTo>
                    <a:pt x="0" y="50"/>
                    <a:pt x="37" y="0"/>
                    <a:pt x="109" y="6"/>
                  </a:cubicBezTo>
                  <a:cubicBezTo>
                    <a:pt x="109" y="6"/>
                    <a:pt x="141" y="204"/>
                    <a:pt x="69" y="211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2447" y="491"/>
              <a:ext cx="78" cy="185"/>
            </a:xfrm>
            <a:custGeom>
              <a:rect b="b" l="l" r="r" t="t"/>
              <a:pathLst>
                <a:path extrusionOk="0" h="78" w="33">
                  <a:moveTo>
                    <a:pt x="15" y="0"/>
                  </a:moveTo>
                  <a:cubicBezTo>
                    <a:pt x="15" y="0"/>
                    <a:pt x="33" y="57"/>
                    <a:pt x="24" y="67"/>
                  </a:cubicBezTo>
                  <a:cubicBezTo>
                    <a:pt x="15" y="78"/>
                    <a:pt x="0" y="57"/>
                    <a:pt x="0" y="57"/>
                  </a:cubicBezTo>
                  <a:cubicBezTo>
                    <a:pt x="0" y="57"/>
                    <a:pt x="4" y="2"/>
                    <a:pt x="15" y="0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2454" y="629"/>
              <a:ext cx="78" cy="171"/>
            </a:xfrm>
            <a:custGeom>
              <a:rect b="b" l="l" r="r" t="t"/>
              <a:pathLst>
                <a:path extrusionOk="0" h="72" w="33">
                  <a:moveTo>
                    <a:pt x="0" y="19"/>
                  </a:moveTo>
                  <a:cubicBezTo>
                    <a:pt x="0" y="19"/>
                    <a:pt x="14" y="0"/>
                    <a:pt x="24" y="18"/>
                  </a:cubicBezTo>
                  <a:cubicBezTo>
                    <a:pt x="33" y="35"/>
                    <a:pt x="28" y="72"/>
                    <a:pt x="5" y="67"/>
                  </a:cubicBezTo>
                  <a:cubicBezTo>
                    <a:pt x="0" y="19"/>
                    <a:pt x="0" y="19"/>
                    <a:pt x="0" y="19"/>
                  </a:cubicBezTo>
                </a:path>
              </a:pathLst>
            </a:custGeom>
            <a:solidFill>
              <a:srgbClr val="FF7C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2331" y="591"/>
              <a:ext cx="223" cy="244"/>
            </a:xfrm>
            <a:custGeom>
              <a:rect b="b" l="l" r="r" t="t"/>
              <a:pathLst>
                <a:path extrusionOk="0" h="103" w="94">
                  <a:moveTo>
                    <a:pt x="79" y="85"/>
                  </a:moveTo>
                  <a:cubicBezTo>
                    <a:pt x="77" y="87"/>
                    <a:pt x="74" y="90"/>
                    <a:pt x="72" y="92"/>
                  </a:cubicBezTo>
                  <a:cubicBezTo>
                    <a:pt x="61" y="100"/>
                    <a:pt x="47" y="103"/>
                    <a:pt x="28" y="96"/>
                  </a:cubicBezTo>
                  <a:cubicBezTo>
                    <a:pt x="28" y="96"/>
                    <a:pt x="0" y="70"/>
                    <a:pt x="26" y="13"/>
                  </a:cubicBezTo>
                  <a:cubicBezTo>
                    <a:pt x="26" y="13"/>
                    <a:pt x="55" y="0"/>
                    <a:pt x="75" y="16"/>
                  </a:cubicBezTo>
                  <a:cubicBezTo>
                    <a:pt x="78" y="18"/>
                    <a:pt x="80" y="20"/>
                    <a:pt x="82" y="22"/>
                  </a:cubicBezTo>
                  <a:cubicBezTo>
                    <a:pt x="83" y="24"/>
                    <a:pt x="84" y="25"/>
                    <a:pt x="85" y="27"/>
                  </a:cubicBezTo>
                  <a:cubicBezTo>
                    <a:pt x="94" y="42"/>
                    <a:pt x="92" y="68"/>
                    <a:pt x="79" y="85"/>
                  </a:cubicBezTo>
                </a:path>
              </a:pathLst>
            </a:custGeom>
            <a:solidFill>
              <a:srgbClr val="E050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2502" y="629"/>
              <a:ext cx="30" cy="180"/>
            </a:xfrm>
            <a:custGeom>
              <a:rect b="b" l="l" r="r" t="t"/>
              <a:pathLst>
                <a:path extrusionOk="0" h="76" w="13">
                  <a:moveTo>
                    <a:pt x="7" y="69"/>
                  </a:moveTo>
                  <a:cubicBezTo>
                    <a:pt x="5" y="71"/>
                    <a:pt x="2" y="74"/>
                    <a:pt x="0" y="76"/>
                  </a:cubicBezTo>
                  <a:cubicBezTo>
                    <a:pt x="10" y="41"/>
                    <a:pt x="6" y="12"/>
                    <a:pt x="3" y="0"/>
                  </a:cubicBezTo>
                  <a:cubicBezTo>
                    <a:pt x="6" y="2"/>
                    <a:pt x="8" y="4"/>
                    <a:pt x="10" y="6"/>
                  </a:cubicBezTo>
                  <a:cubicBezTo>
                    <a:pt x="12" y="20"/>
                    <a:pt x="13" y="42"/>
                    <a:pt x="7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2141" y="845"/>
              <a:ext cx="242" cy="271"/>
            </a:xfrm>
            <a:custGeom>
              <a:rect b="b" l="l" r="r" t="t"/>
              <a:pathLst>
                <a:path extrusionOk="0" h="114" w="102">
                  <a:moveTo>
                    <a:pt x="98" y="22"/>
                  </a:moveTo>
                  <a:cubicBezTo>
                    <a:pt x="102" y="70"/>
                    <a:pt x="102" y="70"/>
                    <a:pt x="102" y="70"/>
                  </a:cubicBezTo>
                  <a:cubicBezTo>
                    <a:pt x="102" y="70"/>
                    <a:pt x="74" y="114"/>
                    <a:pt x="2" y="56"/>
                  </a:cubicBezTo>
                  <a:cubicBezTo>
                    <a:pt x="0" y="35"/>
                    <a:pt x="3" y="16"/>
                    <a:pt x="1" y="0"/>
                  </a:cubicBezTo>
                  <a:cubicBezTo>
                    <a:pt x="1" y="0"/>
                    <a:pt x="7" y="3"/>
                    <a:pt x="17" y="7"/>
                  </a:cubicBezTo>
                  <a:cubicBezTo>
                    <a:pt x="19" y="8"/>
                    <a:pt x="21" y="9"/>
                    <a:pt x="23" y="9"/>
                  </a:cubicBezTo>
                  <a:cubicBezTo>
                    <a:pt x="43" y="17"/>
                    <a:pt x="73" y="25"/>
                    <a:pt x="98" y="22"/>
                  </a:cubicBezTo>
                  <a:close/>
                </a:path>
              </a:pathLst>
            </a:custGeom>
            <a:solidFill>
              <a:srgbClr val="F69D8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2181" y="862"/>
              <a:ext cx="197" cy="90"/>
            </a:xfrm>
            <a:custGeom>
              <a:rect b="b" l="l" r="r" t="t"/>
              <a:pathLst>
                <a:path extrusionOk="0" h="38" w="83">
                  <a:moveTo>
                    <a:pt x="81" y="15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61" y="34"/>
                    <a:pt x="23" y="25"/>
                    <a:pt x="0" y="0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26" y="10"/>
                    <a:pt x="56" y="18"/>
                    <a:pt x="81" y="15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2112" y="410"/>
              <a:ext cx="383" cy="551"/>
            </a:xfrm>
            <a:custGeom>
              <a:rect b="b" l="l" r="r" t="t"/>
              <a:pathLst>
                <a:path extrusionOk="0" h="232" w="161">
                  <a:moveTo>
                    <a:pt x="159" y="110"/>
                  </a:moveTo>
                  <a:cubicBezTo>
                    <a:pt x="159" y="115"/>
                    <a:pt x="159" y="120"/>
                    <a:pt x="159" y="125"/>
                  </a:cubicBezTo>
                  <a:cubicBezTo>
                    <a:pt x="161" y="159"/>
                    <a:pt x="159" y="178"/>
                    <a:pt x="151" y="187"/>
                  </a:cubicBezTo>
                  <a:cubicBezTo>
                    <a:pt x="112" y="232"/>
                    <a:pt x="17" y="185"/>
                    <a:pt x="14" y="183"/>
                  </a:cubicBezTo>
                  <a:cubicBezTo>
                    <a:pt x="14" y="183"/>
                    <a:pt x="14" y="183"/>
                    <a:pt x="14" y="183"/>
                  </a:cubicBezTo>
                  <a:cubicBezTo>
                    <a:pt x="13" y="179"/>
                    <a:pt x="12" y="176"/>
                    <a:pt x="11" y="172"/>
                  </a:cubicBezTo>
                  <a:cubicBezTo>
                    <a:pt x="3" y="140"/>
                    <a:pt x="2" y="110"/>
                    <a:pt x="3" y="82"/>
                  </a:cubicBezTo>
                  <a:cubicBezTo>
                    <a:pt x="0" y="52"/>
                    <a:pt x="17" y="24"/>
                    <a:pt x="44" y="12"/>
                  </a:cubicBezTo>
                  <a:cubicBezTo>
                    <a:pt x="73" y="0"/>
                    <a:pt x="100" y="11"/>
                    <a:pt x="116" y="16"/>
                  </a:cubicBezTo>
                  <a:cubicBezTo>
                    <a:pt x="140" y="22"/>
                    <a:pt x="156" y="52"/>
                    <a:pt x="158" y="95"/>
                  </a:cubicBezTo>
                  <a:cubicBezTo>
                    <a:pt x="158" y="100"/>
                    <a:pt x="159" y="105"/>
                    <a:pt x="159" y="110"/>
                  </a:cubicBezTo>
                </a:path>
              </a:pathLst>
            </a:custGeom>
            <a:solidFill>
              <a:srgbClr val="F69D8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2248" y="550"/>
              <a:ext cx="97" cy="57"/>
            </a:xfrm>
            <a:custGeom>
              <a:rect b="b" l="l" r="r" t="t"/>
              <a:pathLst>
                <a:path extrusionOk="0" h="24" w="41">
                  <a:moveTo>
                    <a:pt x="33" y="0"/>
                  </a:moveTo>
                  <a:cubicBezTo>
                    <a:pt x="33" y="0"/>
                    <a:pt x="41" y="0"/>
                    <a:pt x="39" y="8"/>
                  </a:cubicBezTo>
                  <a:cubicBezTo>
                    <a:pt x="36" y="16"/>
                    <a:pt x="18" y="8"/>
                    <a:pt x="6" y="24"/>
                  </a:cubicBezTo>
                  <a:cubicBezTo>
                    <a:pt x="6" y="24"/>
                    <a:pt x="0" y="5"/>
                    <a:pt x="33" y="0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2397" y="546"/>
              <a:ext cx="98" cy="50"/>
            </a:xfrm>
            <a:custGeom>
              <a:rect b="b" l="l" r="r" t="t"/>
              <a:pathLst>
                <a:path extrusionOk="0" h="21" w="41">
                  <a:moveTo>
                    <a:pt x="9" y="0"/>
                  </a:moveTo>
                  <a:cubicBezTo>
                    <a:pt x="9" y="0"/>
                    <a:pt x="0" y="1"/>
                    <a:pt x="4" y="9"/>
                  </a:cubicBezTo>
                  <a:cubicBezTo>
                    <a:pt x="7" y="17"/>
                    <a:pt x="24" y="7"/>
                    <a:pt x="37" y="21"/>
                  </a:cubicBezTo>
                  <a:cubicBezTo>
                    <a:pt x="37" y="21"/>
                    <a:pt x="41" y="2"/>
                    <a:pt x="9" y="0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2236" y="681"/>
              <a:ext cx="90" cy="36"/>
            </a:xfrm>
            <a:custGeom>
              <a:rect b="b" l="l" r="r" t="t"/>
              <a:pathLst>
                <a:path extrusionOk="0" h="15" w="38">
                  <a:moveTo>
                    <a:pt x="38" y="7"/>
                  </a:moveTo>
                  <a:cubicBezTo>
                    <a:pt x="38" y="11"/>
                    <a:pt x="30" y="14"/>
                    <a:pt x="20" y="15"/>
                  </a:cubicBezTo>
                  <a:cubicBezTo>
                    <a:pt x="9" y="15"/>
                    <a:pt x="1" y="12"/>
                    <a:pt x="1" y="8"/>
                  </a:cubicBezTo>
                  <a:cubicBezTo>
                    <a:pt x="0" y="4"/>
                    <a:pt x="9" y="1"/>
                    <a:pt x="19" y="0"/>
                  </a:cubicBezTo>
                  <a:cubicBezTo>
                    <a:pt x="29" y="0"/>
                    <a:pt x="38" y="3"/>
                    <a:pt x="38" y="7"/>
                  </a:cubicBezTo>
                  <a:close/>
                </a:path>
              </a:pathLst>
            </a:custGeom>
            <a:solidFill>
              <a:srgbClr val="FF7C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2335" y="736"/>
              <a:ext cx="114" cy="42"/>
            </a:xfrm>
            <a:custGeom>
              <a:rect b="b" l="l" r="r" t="t"/>
              <a:pathLst>
                <a:path extrusionOk="0" h="18" w="48">
                  <a:moveTo>
                    <a:pt x="29" y="13"/>
                  </a:moveTo>
                  <a:cubicBezTo>
                    <a:pt x="15" y="13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1"/>
                    <a:pt x="28" y="18"/>
                    <a:pt x="44" y="1"/>
                  </a:cubicBezTo>
                  <a:cubicBezTo>
                    <a:pt x="45" y="0"/>
                    <a:pt x="47" y="0"/>
                    <a:pt x="48" y="1"/>
                  </a:cubicBezTo>
                  <a:cubicBezTo>
                    <a:pt x="48" y="1"/>
                    <a:pt x="48" y="3"/>
                    <a:pt x="48" y="4"/>
                  </a:cubicBezTo>
                  <a:cubicBezTo>
                    <a:pt x="42" y="10"/>
                    <a:pt x="35" y="12"/>
                    <a:pt x="29" y="13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2224" y="581"/>
              <a:ext cx="171" cy="171"/>
            </a:xfrm>
            <a:custGeom>
              <a:rect b="b" l="l" r="r" t="t"/>
              <a:pathLst>
                <a:path extrusionOk="0" h="72" w="72">
                  <a:moveTo>
                    <a:pt x="31" y="69"/>
                  </a:moveTo>
                  <a:cubicBezTo>
                    <a:pt x="13" y="66"/>
                    <a:pt x="0" y="48"/>
                    <a:pt x="4" y="30"/>
                  </a:cubicBezTo>
                  <a:cubicBezTo>
                    <a:pt x="7" y="12"/>
                    <a:pt x="24" y="0"/>
                    <a:pt x="42" y="3"/>
                  </a:cubicBezTo>
                  <a:cubicBezTo>
                    <a:pt x="60" y="6"/>
                    <a:pt x="72" y="23"/>
                    <a:pt x="69" y="42"/>
                  </a:cubicBezTo>
                  <a:cubicBezTo>
                    <a:pt x="66" y="60"/>
                    <a:pt x="49" y="72"/>
                    <a:pt x="31" y="69"/>
                  </a:cubicBezTo>
                  <a:close/>
                  <a:moveTo>
                    <a:pt x="41" y="8"/>
                  </a:moveTo>
                  <a:cubicBezTo>
                    <a:pt x="26" y="5"/>
                    <a:pt x="11" y="16"/>
                    <a:pt x="8" y="31"/>
                  </a:cubicBezTo>
                  <a:cubicBezTo>
                    <a:pt x="6" y="47"/>
                    <a:pt x="16" y="61"/>
                    <a:pt x="32" y="64"/>
                  </a:cubicBezTo>
                  <a:cubicBezTo>
                    <a:pt x="47" y="67"/>
                    <a:pt x="62" y="56"/>
                    <a:pt x="65" y="41"/>
                  </a:cubicBezTo>
                  <a:cubicBezTo>
                    <a:pt x="67" y="25"/>
                    <a:pt x="57" y="10"/>
                    <a:pt x="4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2143" y="641"/>
              <a:ext cx="100" cy="35"/>
            </a:xfrm>
            <a:custGeom>
              <a:rect b="b" l="l" r="r" t="t"/>
              <a:pathLst>
                <a:path extrusionOk="0" h="15" w="42">
                  <a:moveTo>
                    <a:pt x="39" y="9"/>
                  </a:moveTo>
                  <a:cubicBezTo>
                    <a:pt x="39" y="9"/>
                    <a:pt x="39" y="9"/>
                    <a:pt x="39" y="9"/>
                  </a:cubicBezTo>
                  <a:cubicBezTo>
                    <a:pt x="19" y="5"/>
                    <a:pt x="4" y="14"/>
                    <a:pt x="4" y="14"/>
                  </a:cubicBezTo>
                  <a:cubicBezTo>
                    <a:pt x="3" y="15"/>
                    <a:pt x="1" y="15"/>
                    <a:pt x="0" y="14"/>
                  </a:cubicBezTo>
                  <a:cubicBezTo>
                    <a:pt x="0" y="13"/>
                    <a:pt x="0" y="11"/>
                    <a:pt x="1" y="10"/>
                  </a:cubicBezTo>
                  <a:cubicBezTo>
                    <a:pt x="2" y="10"/>
                    <a:pt x="18" y="0"/>
                    <a:pt x="40" y="5"/>
                  </a:cubicBezTo>
                  <a:cubicBezTo>
                    <a:pt x="41" y="5"/>
                    <a:pt x="42" y="6"/>
                    <a:pt x="41" y="8"/>
                  </a:cubicBezTo>
                  <a:cubicBezTo>
                    <a:pt x="41" y="9"/>
                    <a:pt x="40" y="9"/>
                    <a:pt x="3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2400" y="567"/>
              <a:ext cx="170" cy="171"/>
            </a:xfrm>
            <a:custGeom>
              <a:rect b="b" l="l" r="r" t="t"/>
              <a:pathLst>
                <a:path extrusionOk="0" h="72" w="72">
                  <a:moveTo>
                    <a:pt x="31" y="69"/>
                  </a:moveTo>
                  <a:cubicBezTo>
                    <a:pt x="13" y="66"/>
                    <a:pt x="0" y="48"/>
                    <a:pt x="4" y="30"/>
                  </a:cubicBezTo>
                  <a:cubicBezTo>
                    <a:pt x="7" y="12"/>
                    <a:pt x="24" y="0"/>
                    <a:pt x="42" y="3"/>
                  </a:cubicBezTo>
                  <a:cubicBezTo>
                    <a:pt x="60" y="6"/>
                    <a:pt x="72" y="23"/>
                    <a:pt x="69" y="41"/>
                  </a:cubicBezTo>
                  <a:cubicBezTo>
                    <a:pt x="66" y="59"/>
                    <a:pt x="49" y="72"/>
                    <a:pt x="31" y="69"/>
                  </a:cubicBezTo>
                  <a:moveTo>
                    <a:pt x="41" y="8"/>
                  </a:moveTo>
                  <a:cubicBezTo>
                    <a:pt x="26" y="5"/>
                    <a:pt x="11" y="15"/>
                    <a:pt x="8" y="31"/>
                  </a:cubicBezTo>
                  <a:cubicBezTo>
                    <a:pt x="6" y="46"/>
                    <a:pt x="16" y="61"/>
                    <a:pt x="32" y="64"/>
                  </a:cubicBezTo>
                  <a:cubicBezTo>
                    <a:pt x="47" y="66"/>
                    <a:pt x="62" y="56"/>
                    <a:pt x="65" y="41"/>
                  </a:cubicBezTo>
                  <a:cubicBezTo>
                    <a:pt x="67" y="25"/>
                    <a:pt x="57" y="10"/>
                    <a:pt x="41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2376" y="622"/>
              <a:ext cx="45" cy="69"/>
            </a:xfrm>
            <a:custGeom>
              <a:rect b="b" l="l" r="r" t="t"/>
              <a:pathLst>
                <a:path extrusionOk="0" h="29" w="19">
                  <a:moveTo>
                    <a:pt x="12" y="29"/>
                  </a:moveTo>
                  <a:cubicBezTo>
                    <a:pt x="9" y="29"/>
                    <a:pt x="6" y="29"/>
                    <a:pt x="2" y="27"/>
                  </a:cubicBezTo>
                  <a:cubicBezTo>
                    <a:pt x="0" y="26"/>
                    <a:pt x="0" y="25"/>
                    <a:pt x="1" y="24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7" y="25"/>
                    <a:pt x="11" y="25"/>
                    <a:pt x="13" y="2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6"/>
                    <a:pt x="18" y="26"/>
                    <a:pt x="18" y="27"/>
                  </a:cubicBezTo>
                  <a:cubicBezTo>
                    <a:pt x="18" y="28"/>
                    <a:pt x="17" y="28"/>
                    <a:pt x="17" y="28"/>
                  </a:cubicBezTo>
                  <a:cubicBezTo>
                    <a:pt x="17" y="28"/>
                    <a:pt x="15" y="29"/>
                    <a:pt x="12" y="29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2373" y="622"/>
              <a:ext cx="48" cy="26"/>
            </a:xfrm>
            <a:custGeom>
              <a:rect b="b" l="l" r="r" t="t"/>
              <a:pathLst>
                <a:path extrusionOk="0" h="11" w="20">
                  <a:moveTo>
                    <a:pt x="2" y="11"/>
                  </a:moveTo>
                  <a:cubicBezTo>
                    <a:pt x="2" y="11"/>
                    <a:pt x="1" y="11"/>
                    <a:pt x="1" y="10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1" y="7"/>
                    <a:pt x="8" y="0"/>
                    <a:pt x="18" y="5"/>
                  </a:cubicBezTo>
                  <a:cubicBezTo>
                    <a:pt x="19" y="5"/>
                    <a:pt x="20" y="7"/>
                    <a:pt x="19" y="8"/>
                  </a:cubicBezTo>
                  <a:cubicBezTo>
                    <a:pt x="18" y="9"/>
                    <a:pt x="17" y="10"/>
                    <a:pt x="16" y="9"/>
                  </a:cubicBezTo>
                  <a:cubicBezTo>
                    <a:pt x="9" y="6"/>
                    <a:pt x="4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2449" y="672"/>
              <a:ext cx="41" cy="35"/>
            </a:xfrm>
            <a:custGeom>
              <a:rect b="b" l="l" r="r" t="t"/>
              <a:pathLst>
                <a:path extrusionOk="0" h="15" w="17">
                  <a:moveTo>
                    <a:pt x="17" y="0"/>
                  </a:moveTo>
                  <a:cubicBezTo>
                    <a:pt x="7" y="1"/>
                    <a:pt x="0" y="4"/>
                    <a:pt x="0" y="8"/>
                  </a:cubicBezTo>
                  <a:cubicBezTo>
                    <a:pt x="1" y="12"/>
                    <a:pt x="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0"/>
                    <a:pt x="17" y="5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D836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3"/>
            <p:cNvSpPr/>
            <p:nvPr/>
          </p:nvSpPr>
          <p:spPr>
            <a:xfrm>
              <a:off x="2305" y="645"/>
              <a:ext cx="28" cy="48"/>
            </a:xfrm>
            <a:custGeom>
              <a:rect b="b" l="l" r="r" t="t"/>
              <a:pathLst>
                <a:path extrusionOk="0" h="20" w="12">
                  <a:moveTo>
                    <a:pt x="12" y="10"/>
                  </a:moveTo>
                  <a:cubicBezTo>
                    <a:pt x="12" y="15"/>
                    <a:pt x="9" y="20"/>
                    <a:pt x="6" y="20"/>
                  </a:cubicBezTo>
                  <a:cubicBezTo>
                    <a:pt x="3" y="20"/>
                    <a:pt x="1" y="16"/>
                    <a:pt x="0" y="10"/>
                  </a:cubicBezTo>
                  <a:cubicBezTo>
                    <a:pt x="0" y="5"/>
                    <a:pt x="2" y="0"/>
                    <a:pt x="5" y="0"/>
                  </a:cubicBezTo>
                  <a:cubicBezTo>
                    <a:pt x="9" y="0"/>
                    <a:pt x="11" y="4"/>
                    <a:pt x="12" y="10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2435" y="638"/>
              <a:ext cx="29" cy="50"/>
            </a:xfrm>
            <a:custGeom>
              <a:rect b="b" l="l" r="r" t="t"/>
              <a:pathLst>
                <a:path extrusionOk="0" h="21" w="12">
                  <a:moveTo>
                    <a:pt x="11" y="10"/>
                  </a:moveTo>
                  <a:cubicBezTo>
                    <a:pt x="12" y="16"/>
                    <a:pt x="9" y="20"/>
                    <a:pt x="6" y="21"/>
                  </a:cubicBezTo>
                  <a:cubicBezTo>
                    <a:pt x="3" y="21"/>
                    <a:pt x="0" y="16"/>
                    <a:pt x="0" y="11"/>
                  </a:cubicBezTo>
                  <a:cubicBezTo>
                    <a:pt x="0" y="5"/>
                    <a:pt x="2" y="1"/>
                    <a:pt x="5" y="1"/>
                  </a:cubicBezTo>
                  <a:cubicBezTo>
                    <a:pt x="8" y="0"/>
                    <a:pt x="11" y="5"/>
                    <a:pt x="11" y="10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2138" y="790"/>
              <a:ext cx="48" cy="55"/>
            </a:xfrm>
            <a:custGeom>
              <a:rect b="b" l="l" r="r" t="t"/>
              <a:pathLst>
                <a:path extrusionOk="0" h="23" w="20">
                  <a:moveTo>
                    <a:pt x="20" y="0"/>
                  </a:moveTo>
                  <a:cubicBezTo>
                    <a:pt x="19" y="1"/>
                    <a:pt x="13" y="18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19"/>
                    <a:pt x="1" y="16"/>
                    <a:pt x="0" y="12"/>
                  </a:cubicBezTo>
                  <a:cubicBezTo>
                    <a:pt x="0" y="12"/>
                    <a:pt x="11" y="9"/>
                    <a:pt x="20" y="0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3"/>
            <p:cNvSpPr/>
            <p:nvPr/>
          </p:nvSpPr>
          <p:spPr>
            <a:xfrm>
              <a:off x="2036" y="631"/>
              <a:ext cx="126" cy="223"/>
            </a:xfrm>
            <a:custGeom>
              <a:rect b="b" l="l" r="r" t="t"/>
              <a:pathLst>
                <a:path extrusionOk="0" h="94" w="53">
                  <a:moveTo>
                    <a:pt x="51" y="29"/>
                  </a:moveTo>
                  <a:cubicBezTo>
                    <a:pt x="51" y="29"/>
                    <a:pt x="27" y="0"/>
                    <a:pt x="12" y="24"/>
                  </a:cubicBezTo>
                  <a:cubicBezTo>
                    <a:pt x="0" y="44"/>
                    <a:pt x="27" y="94"/>
                    <a:pt x="53" y="74"/>
                  </a:cubicBezTo>
                  <a:lnTo>
                    <a:pt x="51" y="29"/>
                  </a:lnTo>
                  <a:close/>
                </a:path>
              </a:pathLst>
            </a:custGeom>
            <a:solidFill>
              <a:srgbClr val="F69D8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2089" y="702"/>
              <a:ext cx="71" cy="86"/>
            </a:xfrm>
            <a:custGeom>
              <a:rect b="b" l="l" r="r" t="t"/>
              <a:pathLst>
                <a:path extrusionOk="0" h="36" w="30">
                  <a:moveTo>
                    <a:pt x="27" y="36"/>
                  </a:moveTo>
                  <a:cubicBezTo>
                    <a:pt x="26" y="36"/>
                    <a:pt x="25" y="35"/>
                    <a:pt x="25" y="34"/>
                  </a:cubicBezTo>
                  <a:cubicBezTo>
                    <a:pt x="21" y="12"/>
                    <a:pt x="2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4" y="1"/>
                    <a:pt x="26" y="8"/>
                    <a:pt x="30" y="33"/>
                  </a:cubicBezTo>
                  <a:cubicBezTo>
                    <a:pt x="30" y="35"/>
                    <a:pt x="29" y="36"/>
                    <a:pt x="28" y="36"/>
                  </a:cubicBezTo>
                  <a:lnTo>
                    <a:pt x="27" y="36"/>
                  </a:ln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3"/>
            <p:cNvSpPr/>
            <p:nvPr/>
          </p:nvSpPr>
          <p:spPr>
            <a:xfrm>
              <a:off x="2096" y="731"/>
              <a:ext cx="45" cy="26"/>
            </a:xfrm>
            <a:custGeom>
              <a:rect b="b" l="l" r="r" t="t"/>
              <a:pathLst>
                <a:path extrusionOk="0" h="11" w="19">
                  <a:moveTo>
                    <a:pt x="2" y="11"/>
                  </a:moveTo>
                  <a:cubicBezTo>
                    <a:pt x="2" y="11"/>
                    <a:pt x="1" y="11"/>
                    <a:pt x="1" y="11"/>
                  </a:cubicBezTo>
                  <a:cubicBezTo>
                    <a:pt x="0" y="10"/>
                    <a:pt x="0" y="8"/>
                    <a:pt x="1" y="7"/>
                  </a:cubicBezTo>
                  <a:cubicBezTo>
                    <a:pt x="2" y="7"/>
                    <a:pt x="10" y="0"/>
                    <a:pt x="16" y="1"/>
                  </a:cubicBezTo>
                  <a:cubicBezTo>
                    <a:pt x="18" y="1"/>
                    <a:pt x="19" y="3"/>
                    <a:pt x="18" y="4"/>
                  </a:cubicBezTo>
                  <a:cubicBezTo>
                    <a:pt x="18" y="5"/>
                    <a:pt x="17" y="6"/>
                    <a:pt x="16" y="6"/>
                  </a:cubicBezTo>
                  <a:cubicBezTo>
                    <a:pt x="12" y="5"/>
                    <a:pt x="6" y="9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2070" y="351"/>
              <a:ext cx="453" cy="214"/>
            </a:xfrm>
            <a:custGeom>
              <a:rect b="b" l="l" r="r" t="t"/>
              <a:pathLst>
                <a:path extrusionOk="0" h="90" w="191">
                  <a:moveTo>
                    <a:pt x="126" y="12"/>
                  </a:moveTo>
                  <a:cubicBezTo>
                    <a:pt x="147" y="17"/>
                    <a:pt x="166" y="30"/>
                    <a:pt x="177" y="49"/>
                  </a:cubicBezTo>
                  <a:cubicBezTo>
                    <a:pt x="184" y="61"/>
                    <a:pt x="191" y="78"/>
                    <a:pt x="173" y="79"/>
                  </a:cubicBezTo>
                  <a:cubicBezTo>
                    <a:pt x="122" y="83"/>
                    <a:pt x="85" y="37"/>
                    <a:pt x="85" y="37"/>
                  </a:cubicBezTo>
                  <a:cubicBezTo>
                    <a:pt x="85" y="37"/>
                    <a:pt x="85" y="86"/>
                    <a:pt x="45" y="88"/>
                  </a:cubicBezTo>
                  <a:cubicBezTo>
                    <a:pt x="5" y="90"/>
                    <a:pt x="0" y="60"/>
                    <a:pt x="19" y="39"/>
                  </a:cubicBezTo>
                  <a:cubicBezTo>
                    <a:pt x="34" y="22"/>
                    <a:pt x="78" y="0"/>
                    <a:pt x="126" y="12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2093" y="527"/>
              <a:ext cx="114" cy="285"/>
            </a:xfrm>
            <a:custGeom>
              <a:rect b="b" l="l" r="r" t="t"/>
              <a:pathLst>
                <a:path extrusionOk="0" h="120" w="48">
                  <a:moveTo>
                    <a:pt x="35" y="8"/>
                  </a:moveTo>
                  <a:cubicBezTo>
                    <a:pt x="35" y="8"/>
                    <a:pt x="18" y="36"/>
                    <a:pt x="31" y="60"/>
                  </a:cubicBezTo>
                  <a:cubicBezTo>
                    <a:pt x="44" y="85"/>
                    <a:pt x="48" y="105"/>
                    <a:pt x="43" y="120"/>
                  </a:cubicBezTo>
                  <a:cubicBezTo>
                    <a:pt x="43" y="120"/>
                    <a:pt x="35" y="94"/>
                    <a:pt x="21" y="75"/>
                  </a:cubicBezTo>
                  <a:cubicBezTo>
                    <a:pt x="10" y="60"/>
                    <a:pt x="0" y="49"/>
                    <a:pt x="2" y="28"/>
                  </a:cubicBezTo>
                  <a:cubicBezTo>
                    <a:pt x="3" y="14"/>
                    <a:pt x="10" y="0"/>
                    <a:pt x="35" y="8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1994" y="615"/>
              <a:ext cx="230" cy="235"/>
            </a:xfrm>
            <a:custGeom>
              <a:rect b="b" l="l" r="r" t="t"/>
              <a:pathLst>
                <a:path extrusionOk="0" h="99" w="97">
                  <a:moveTo>
                    <a:pt x="70" y="93"/>
                  </a:moveTo>
                  <a:cubicBezTo>
                    <a:pt x="55" y="99"/>
                    <a:pt x="42" y="98"/>
                    <a:pt x="32" y="93"/>
                  </a:cubicBezTo>
                  <a:cubicBezTo>
                    <a:pt x="30" y="93"/>
                    <a:pt x="29" y="92"/>
                    <a:pt x="27" y="91"/>
                  </a:cubicBezTo>
                  <a:cubicBezTo>
                    <a:pt x="6" y="77"/>
                    <a:pt x="0" y="44"/>
                    <a:pt x="10" y="26"/>
                  </a:cubicBezTo>
                  <a:cubicBezTo>
                    <a:pt x="14" y="20"/>
                    <a:pt x="18" y="15"/>
                    <a:pt x="23" y="12"/>
                  </a:cubicBezTo>
                  <a:cubicBezTo>
                    <a:pt x="24" y="11"/>
                    <a:pt x="26" y="10"/>
                    <a:pt x="27" y="9"/>
                  </a:cubicBezTo>
                  <a:cubicBezTo>
                    <a:pt x="46" y="0"/>
                    <a:pt x="69" y="10"/>
                    <a:pt x="69" y="10"/>
                  </a:cubicBezTo>
                  <a:cubicBezTo>
                    <a:pt x="97" y="66"/>
                    <a:pt x="70" y="93"/>
                    <a:pt x="70" y="93"/>
                  </a:cubicBezTo>
                  <a:close/>
                </a:path>
              </a:pathLst>
            </a:custGeom>
            <a:solidFill>
              <a:srgbClr val="E050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2091" y="346"/>
              <a:ext cx="389" cy="292"/>
            </a:xfrm>
            <a:custGeom>
              <a:rect b="b" l="l" r="r" t="t"/>
              <a:pathLst>
                <a:path extrusionOk="0" h="123" w="164">
                  <a:moveTo>
                    <a:pt x="164" y="44"/>
                  </a:moveTo>
                  <a:cubicBezTo>
                    <a:pt x="158" y="36"/>
                    <a:pt x="150" y="29"/>
                    <a:pt x="141" y="24"/>
                  </a:cubicBezTo>
                  <a:cubicBezTo>
                    <a:pt x="130" y="13"/>
                    <a:pt x="115" y="8"/>
                    <a:pt x="97" y="7"/>
                  </a:cubicBezTo>
                  <a:cubicBezTo>
                    <a:pt x="83" y="7"/>
                    <a:pt x="71" y="9"/>
                    <a:pt x="60" y="14"/>
                  </a:cubicBezTo>
                  <a:cubicBezTo>
                    <a:pt x="53" y="18"/>
                    <a:pt x="46" y="22"/>
                    <a:pt x="40" y="28"/>
                  </a:cubicBezTo>
                  <a:cubicBezTo>
                    <a:pt x="35" y="33"/>
                    <a:pt x="31" y="38"/>
                    <a:pt x="28" y="43"/>
                  </a:cubicBezTo>
                  <a:cubicBezTo>
                    <a:pt x="23" y="51"/>
                    <a:pt x="19" y="59"/>
                    <a:pt x="17" y="67"/>
                  </a:cubicBezTo>
                  <a:cubicBezTo>
                    <a:pt x="14" y="73"/>
                    <a:pt x="13" y="80"/>
                    <a:pt x="11" y="86"/>
                  </a:cubicBezTo>
                  <a:cubicBezTo>
                    <a:pt x="7" y="106"/>
                    <a:pt x="7" y="122"/>
                    <a:pt x="7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0" y="121"/>
                    <a:pt x="0" y="103"/>
                    <a:pt x="5" y="82"/>
                  </a:cubicBezTo>
                  <a:cubicBezTo>
                    <a:pt x="10" y="62"/>
                    <a:pt x="19" y="40"/>
                    <a:pt x="35" y="2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52" y="8"/>
                    <a:pt x="73" y="0"/>
                    <a:pt x="97" y="1"/>
                  </a:cubicBezTo>
                  <a:cubicBezTo>
                    <a:pt x="121" y="2"/>
                    <a:pt x="140" y="10"/>
                    <a:pt x="153" y="26"/>
                  </a:cubicBezTo>
                  <a:cubicBezTo>
                    <a:pt x="157" y="32"/>
                    <a:pt x="161" y="38"/>
                    <a:pt x="164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2048" y="636"/>
              <a:ext cx="50" cy="199"/>
            </a:xfrm>
            <a:custGeom>
              <a:rect b="b" l="l" r="r" t="t"/>
              <a:pathLst>
                <a:path extrusionOk="0" h="84" w="21">
                  <a:moveTo>
                    <a:pt x="9" y="84"/>
                  </a:moveTo>
                  <a:cubicBezTo>
                    <a:pt x="7" y="84"/>
                    <a:pt x="6" y="83"/>
                    <a:pt x="4" y="82"/>
                  </a:cubicBezTo>
                  <a:cubicBezTo>
                    <a:pt x="15" y="46"/>
                    <a:pt x="6" y="18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11" y="16"/>
                    <a:pt x="21" y="47"/>
                    <a:pt x="9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1747" y="1845"/>
              <a:ext cx="1222" cy="577"/>
            </a:xfrm>
            <a:custGeom>
              <a:rect b="b" l="l" r="r" t="t"/>
              <a:pathLst>
                <a:path extrusionOk="0" h="243" w="515">
                  <a:moveTo>
                    <a:pt x="177" y="191"/>
                  </a:moveTo>
                  <a:cubicBezTo>
                    <a:pt x="185" y="197"/>
                    <a:pt x="198" y="203"/>
                    <a:pt x="216" y="209"/>
                  </a:cubicBezTo>
                  <a:cubicBezTo>
                    <a:pt x="324" y="243"/>
                    <a:pt x="423" y="188"/>
                    <a:pt x="423" y="188"/>
                  </a:cubicBezTo>
                  <a:cubicBezTo>
                    <a:pt x="429" y="158"/>
                    <a:pt x="425" y="125"/>
                    <a:pt x="415" y="113"/>
                  </a:cubicBezTo>
                  <a:cubicBezTo>
                    <a:pt x="418" y="108"/>
                    <a:pt x="416" y="103"/>
                    <a:pt x="416" y="103"/>
                  </a:cubicBezTo>
                  <a:cubicBezTo>
                    <a:pt x="515" y="0"/>
                    <a:pt x="515" y="0"/>
                    <a:pt x="515" y="0"/>
                  </a:cubicBezTo>
                  <a:cubicBezTo>
                    <a:pt x="459" y="47"/>
                    <a:pt x="389" y="62"/>
                    <a:pt x="335" y="95"/>
                  </a:cubicBezTo>
                  <a:cubicBezTo>
                    <a:pt x="335" y="95"/>
                    <a:pt x="335" y="95"/>
                    <a:pt x="335" y="95"/>
                  </a:cubicBezTo>
                  <a:cubicBezTo>
                    <a:pt x="319" y="104"/>
                    <a:pt x="305" y="113"/>
                    <a:pt x="295" y="118"/>
                  </a:cubicBezTo>
                  <a:cubicBezTo>
                    <a:pt x="279" y="127"/>
                    <a:pt x="259" y="128"/>
                    <a:pt x="240" y="125"/>
                  </a:cubicBezTo>
                  <a:cubicBezTo>
                    <a:pt x="201" y="120"/>
                    <a:pt x="165" y="101"/>
                    <a:pt x="165" y="101"/>
                  </a:cubicBezTo>
                  <a:cubicBezTo>
                    <a:pt x="165" y="101"/>
                    <a:pt x="41" y="45"/>
                    <a:pt x="18" y="47"/>
                  </a:cubicBezTo>
                  <a:cubicBezTo>
                    <a:pt x="0" y="49"/>
                    <a:pt x="97" y="150"/>
                    <a:pt x="177" y="191"/>
                  </a:cubicBezTo>
                  <a:close/>
                </a:path>
              </a:pathLst>
            </a:custGeom>
            <a:solidFill>
              <a:srgbClr val="F4AD4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2542" y="2429"/>
              <a:ext cx="489" cy="368"/>
            </a:xfrm>
            <a:custGeom>
              <a:rect b="b" l="l" r="r" t="t"/>
              <a:pathLst>
                <a:path extrusionOk="0" h="155" w="206">
                  <a:moveTo>
                    <a:pt x="198" y="152"/>
                  </a:moveTo>
                  <a:cubicBezTo>
                    <a:pt x="192" y="155"/>
                    <a:pt x="187" y="138"/>
                    <a:pt x="158" y="116"/>
                  </a:cubicBezTo>
                  <a:cubicBezTo>
                    <a:pt x="157" y="115"/>
                    <a:pt x="155" y="114"/>
                    <a:pt x="153" y="112"/>
                  </a:cubicBezTo>
                  <a:cubicBezTo>
                    <a:pt x="120" y="89"/>
                    <a:pt x="0" y="61"/>
                    <a:pt x="0" y="6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34" y="19"/>
                    <a:pt x="48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64" y="2"/>
                    <a:pt x="75" y="0"/>
                    <a:pt x="88" y="5"/>
                  </a:cubicBezTo>
                  <a:cubicBezTo>
                    <a:pt x="104" y="10"/>
                    <a:pt x="109" y="25"/>
                    <a:pt x="116" y="36"/>
                  </a:cubicBezTo>
                  <a:cubicBezTo>
                    <a:pt x="117" y="38"/>
                    <a:pt x="118" y="40"/>
                    <a:pt x="120" y="41"/>
                  </a:cubicBezTo>
                  <a:cubicBezTo>
                    <a:pt x="131" y="53"/>
                    <a:pt x="155" y="69"/>
                    <a:pt x="170" y="84"/>
                  </a:cubicBezTo>
                  <a:cubicBezTo>
                    <a:pt x="171" y="85"/>
                    <a:pt x="172" y="86"/>
                    <a:pt x="173" y="88"/>
                  </a:cubicBezTo>
                  <a:cubicBezTo>
                    <a:pt x="185" y="101"/>
                    <a:pt x="189" y="114"/>
                    <a:pt x="197" y="122"/>
                  </a:cubicBezTo>
                  <a:cubicBezTo>
                    <a:pt x="206" y="133"/>
                    <a:pt x="204" y="148"/>
                    <a:pt x="198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2656" y="2429"/>
              <a:ext cx="161" cy="112"/>
            </a:xfrm>
            <a:custGeom>
              <a:rect b="b" l="l" r="r" t="t"/>
              <a:pathLst>
                <a:path extrusionOk="0" h="47" w="68">
                  <a:moveTo>
                    <a:pt x="68" y="36"/>
                  </a:moveTo>
                  <a:cubicBezTo>
                    <a:pt x="31" y="47"/>
                    <a:pt x="9" y="23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6" y="2"/>
                    <a:pt x="27" y="0"/>
                    <a:pt x="40" y="5"/>
                  </a:cubicBezTo>
                  <a:cubicBezTo>
                    <a:pt x="56" y="10"/>
                    <a:pt x="61" y="25"/>
                    <a:pt x="68" y="36"/>
                  </a:cubicBezTo>
                  <a:close/>
                </a:path>
              </a:pathLst>
            </a:custGeom>
            <a:solidFill>
              <a:srgbClr val="396C6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2917" y="2638"/>
              <a:ext cx="114" cy="159"/>
            </a:xfrm>
            <a:custGeom>
              <a:rect b="b" l="l" r="r" t="t"/>
              <a:pathLst>
                <a:path extrusionOk="0" h="67" w="48">
                  <a:moveTo>
                    <a:pt x="40" y="64"/>
                  </a:moveTo>
                  <a:cubicBezTo>
                    <a:pt x="34" y="67"/>
                    <a:pt x="29" y="50"/>
                    <a:pt x="0" y="28"/>
                  </a:cubicBezTo>
                  <a:cubicBezTo>
                    <a:pt x="4" y="16"/>
                    <a:pt x="11" y="6"/>
                    <a:pt x="15" y="0"/>
                  </a:cubicBezTo>
                  <a:cubicBezTo>
                    <a:pt x="27" y="13"/>
                    <a:pt x="31" y="26"/>
                    <a:pt x="39" y="34"/>
                  </a:cubicBezTo>
                  <a:cubicBezTo>
                    <a:pt x="48" y="45"/>
                    <a:pt x="46" y="60"/>
                    <a:pt x="40" y="64"/>
                  </a:cubicBezTo>
                  <a:close/>
                </a:path>
              </a:pathLst>
            </a:custGeom>
            <a:solidFill>
              <a:srgbClr val="396C6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1301" y="1857"/>
              <a:ext cx="1300" cy="755"/>
            </a:xfrm>
            <a:custGeom>
              <a:rect b="b" l="l" r="r" t="t"/>
              <a:pathLst>
                <a:path extrusionOk="0" h="318" w="548">
                  <a:moveTo>
                    <a:pt x="206" y="42"/>
                  </a:moveTo>
                  <a:cubicBezTo>
                    <a:pt x="206" y="42"/>
                    <a:pt x="128" y="0"/>
                    <a:pt x="83" y="33"/>
                  </a:cubicBezTo>
                  <a:cubicBezTo>
                    <a:pt x="0" y="92"/>
                    <a:pt x="141" y="207"/>
                    <a:pt x="301" y="263"/>
                  </a:cubicBezTo>
                  <a:cubicBezTo>
                    <a:pt x="461" y="318"/>
                    <a:pt x="513" y="311"/>
                    <a:pt x="513" y="311"/>
                  </a:cubicBezTo>
                  <a:cubicBezTo>
                    <a:pt x="513" y="311"/>
                    <a:pt x="548" y="301"/>
                    <a:pt x="536" y="245"/>
                  </a:cubicBezTo>
                  <a:cubicBezTo>
                    <a:pt x="536" y="245"/>
                    <a:pt x="443" y="210"/>
                    <a:pt x="395" y="173"/>
                  </a:cubicBezTo>
                  <a:cubicBezTo>
                    <a:pt x="347" y="136"/>
                    <a:pt x="314" y="91"/>
                    <a:pt x="206" y="42"/>
                  </a:cubicBezTo>
                  <a:close/>
                </a:path>
              </a:pathLst>
            </a:custGeom>
            <a:solidFill>
              <a:srgbClr val="F4AD4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1771" y="1997"/>
              <a:ext cx="790" cy="480"/>
            </a:xfrm>
            <a:custGeom>
              <a:rect b="b" l="l" r="r" t="t"/>
              <a:pathLst>
                <a:path extrusionOk="0" h="202" w="333">
                  <a:moveTo>
                    <a:pt x="332" y="202"/>
                  </a:moveTo>
                  <a:cubicBezTo>
                    <a:pt x="298" y="194"/>
                    <a:pt x="229" y="163"/>
                    <a:pt x="148" y="118"/>
                  </a:cubicBezTo>
                  <a:cubicBezTo>
                    <a:pt x="88" y="85"/>
                    <a:pt x="18" y="42"/>
                    <a:pt x="7" y="27"/>
                  </a:cubicBezTo>
                  <a:cubicBezTo>
                    <a:pt x="2" y="19"/>
                    <a:pt x="0" y="13"/>
                    <a:pt x="3" y="8"/>
                  </a:cubicBezTo>
                  <a:cubicBezTo>
                    <a:pt x="7" y="1"/>
                    <a:pt x="19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19" y="5"/>
                    <a:pt x="10" y="6"/>
                    <a:pt x="7" y="10"/>
                  </a:cubicBezTo>
                  <a:cubicBezTo>
                    <a:pt x="5" y="14"/>
                    <a:pt x="8" y="20"/>
                    <a:pt x="11" y="25"/>
                  </a:cubicBezTo>
                  <a:cubicBezTo>
                    <a:pt x="20" y="37"/>
                    <a:pt x="78" y="74"/>
                    <a:pt x="151" y="114"/>
                  </a:cubicBezTo>
                  <a:cubicBezTo>
                    <a:pt x="213" y="148"/>
                    <a:pt x="294" y="188"/>
                    <a:pt x="333" y="197"/>
                  </a:cubicBezTo>
                  <a:lnTo>
                    <a:pt x="332" y="202"/>
                  </a:lnTo>
                  <a:close/>
                </a:path>
              </a:pathLst>
            </a:custGeom>
            <a:solidFill>
              <a:srgbClr val="D576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2476" y="2415"/>
              <a:ext cx="135" cy="214"/>
            </a:xfrm>
            <a:custGeom>
              <a:rect b="b" l="l" r="r" t="t"/>
              <a:pathLst>
                <a:path extrusionOk="0" h="90" w="57">
                  <a:moveTo>
                    <a:pt x="28" y="2"/>
                  </a:moveTo>
                  <a:cubicBezTo>
                    <a:pt x="25" y="32"/>
                    <a:pt x="17" y="59"/>
                    <a:pt x="0" y="80"/>
                  </a:cubicBezTo>
                  <a:cubicBezTo>
                    <a:pt x="0" y="80"/>
                    <a:pt x="14" y="90"/>
                    <a:pt x="28" y="83"/>
                  </a:cubicBezTo>
                  <a:cubicBezTo>
                    <a:pt x="38" y="77"/>
                    <a:pt x="57" y="31"/>
                    <a:pt x="49" y="6"/>
                  </a:cubicBezTo>
                  <a:cubicBezTo>
                    <a:pt x="41" y="1"/>
                    <a:pt x="34" y="0"/>
                    <a:pt x="28" y="2"/>
                  </a:cubicBezTo>
                  <a:close/>
                </a:path>
              </a:pathLst>
            </a:custGeom>
            <a:solidFill>
              <a:srgbClr val="D576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1820" y="2453"/>
              <a:ext cx="461" cy="404"/>
            </a:xfrm>
            <a:custGeom>
              <a:rect b="b" l="l" r="r" t="t"/>
              <a:pathLst>
                <a:path extrusionOk="0" h="170" w="194">
                  <a:moveTo>
                    <a:pt x="10" y="167"/>
                  </a:moveTo>
                  <a:cubicBezTo>
                    <a:pt x="16" y="170"/>
                    <a:pt x="19" y="152"/>
                    <a:pt x="44" y="127"/>
                  </a:cubicBezTo>
                  <a:cubicBezTo>
                    <a:pt x="46" y="125"/>
                    <a:pt x="48" y="124"/>
                    <a:pt x="49" y="122"/>
                  </a:cubicBezTo>
                  <a:cubicBezTo>
                    <a:pt x="79" y="95"/>
                    <a:pt x="194" y="51"/>
                    <a:pt x="194" y="51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13"/>
                    <a:pt x="155" y="13"/>
                    <a:pt x="139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23" y="0"/>
                    <a:pt x="111" y="0"/>
                    <a:pt x="99" y="7"/>
                  </a:cubicBezTo>
                  <a:cubicBezTo>
                    <a:pt x="84" y="14"/>
                    <a:pt x="82" y="30"/>
                    <a:pt x="76" y="41"/>
                  </a:cubicBezTo>
                  <a:cubicBezTo>
                    <a:pt x="75" y="43"/>
                    <a:pt x="74" y="45"/>
                    <a:pt x="73" y="47"/>
                  </a:cubicBezTo>
                  <a:cubicBezTo>
                    <a:pt x="63" y="60"/>
                    <a:pt x="41" y="79"/>
                    <a:pt x="29" y="96"/>
                  </a:cubicBezTo>
                  <a:cubicBezTo>
                    <a:pt x="28" y="97"/>
                    <a:pt x="27" y="99"/>
                    <a:pt x="26" y="101"/>
                  </a:cubicBezTo>
                  <a:cubicBezTo>
                    <a:pt x="16" y="115"/>
                    <a:pt x="13" y="128"/>
                    <a:pt x="7" y="138"/>
                  </a:cubicBezTo>
                  <a:cubicBezTo>
                    <a:pt x="0" y="149"/>
                    <a:pt x="4" y="164"/>
                    <a:pt x="10" y="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2001" y="2453"/>
              <a:ext cx="149" cy="111"/>
            </a:xfrm>
            <a:custGeom>
              <a:rect b="b" l="l" r="r" t="t"/>
              <a:pathLst>
                <a:path extrusionOk="0" h="47" w="63">
                  <a:moveTo>
                    <a:pt x="0" y="41"/>
                  </a:moveTo>
                  <a:cubicBezTo>
                    <a:pt x="38" y="47"/>
                    <a:pt x="56" y="21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7" y="0"/>
                    <a:pt x="35" y="0"/>
                    <a:pt x="23" y="7"/>
                  </a:cubicBezTo>
                  <a:cubicBezTo>
                    <a:pt x="8" y="14"/>
                    <a:pt x="6" y="30"/>
                    <a:pt x="0" y="41"/>
                  </a:cubicBezTo>
                  <a:close/>
                </a:path>
              </a:pathLst>
            </a:custGeom>
            <a:solidFill>
              <a:srgbClr val="396C6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1820" y="2693"/>
              <a:ext cx="105" cy="164"/>
            </a:xfrm>
            <a:custGeom>
              <a:rect b="b" l="l" r="r" t="t"/>
              <a:pathLst>
                <a:path extrusionOk="0" h="69" w="44">
                  <a:moveTo>
                    <a:pt x="10" y="66"/>
                  </a:moveTo>
                  <a:cubicBezTo>
                    <a:pt x="16" y="69"/>
                    <a:pt x="19" y="51"/>
                    <a:pt x="44" y="26"/>
                  </a:cubicBezTo>
                  <a:cubicBezTo>
                    <a:pt x="40" y="14"/>
                    <a:pt x="31" y="5"/>
                    <a:pt x="26" y="0"/>
                  </a:cubicBezTo>
                  <a:cubicBezTo>
                    <a:pt x="16" y="14"/>
                    <a:pt x="13" y="27"/>
                    <a:pt x="7" y="37"/>
                  </a:cubicBezTo>
                  <a:cubicBezTo>
                    <a:pt x="0" y="48"/>
                    <a:pt x="4" y="63"/>
                    <a:pt x="10" y="66"/>
                  </a:cubicBezTo>
                  <a:close/>
                </a:path>
              </a:pathLst>
            </a:custGeom>
            <a:solidFill>
              <a:srgbClr val="396C6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2222" y="1738"/>
              <a:ext cx="1222" cy="855"/>
            </a:xfrm>
            <a:custGeom>
              <a:rect b="b" l="l" r="r" t="t"/>
              <a:pathLst>
                <a:path extrusionOk="0" h="360" w="515">
                  <a:moveTo>
                    <a:pt x="304" y="52"/>
                  </a:moveTo>
                  <a:cubicBezTo>
                    <a:pt x="304" y="52"/>
                    <a:pt x="376" y="0"/>
                    <a:pt x="425" y="26"/>
                  </a:cubicBezTo>
                  <a:cubicBezTo>
                    <a:pt x="515" y="74"/>
                    <a:pt x="391" y="206"/>
                    <a:pt x="240" y="283"/>
                  </a:cubicBezTo>
                  <a:cubicBezTo>
                    <a:pt x="88" y="360"/>
                    <a:pt x="36" y="359"/>
                    <a:pt x="36" y="359"/>
                  </a:cubicBezTo>
                  <a:cubicBezTo>
                    <a:pt x="36" y="359"/>
                    <a:pt x="0" y="354"/>
                    <a:pt x="5" y="297"/>
                  </a:cubicBezTo>
                  <a:cubicBezTo>
                    <a:pt x="5" y="297"/>
                    <a:pt x="92" y="250"/>
                    <a:pt x="134" y="207"/>
                  </a:cubicBezTo>
                  <a:cubicBezTo>
                    <a:pt x="177" y="164"/>
                    <a:pt x="204" y="115"/>
                    <a:pt x="304" y="52"/>
                  </a:cubicBezTo>
                  <a:close/>
                </a:path>
              </a:pathLst>
            </a:custGeom>
            <a:solidFill>
              <a:srgbClr val="F4AD4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2248" y="1902"/>
              <a:ext cx="724" cy="577"/>
            </a:xfrm>
            <a:custGeom>
              <a:rect b="b" l="l" r="r" t="t"/>
              <a:pathLst>
                <a:path extrusionOk="0" h="243" w="305">
                  <a:moveTo>
                    <a:pt x="2" y="243"/>
                  </a:moveTo>
                  <a:cubicBezTo>
                    <a:pt x="34" y="231"/>
                    <a:pt x="98" y="190"/>
                    <a:pt x="173" y="135"/>
                  </a:cubicBezTo>
                  <a:cubicBezTo>
                    <a:pt x="228" y="94"/>
                    <a:pt x="292" y="43"/>
                    <a:pt x="300" y="27"/>
                  </a:cubicBezTo>
                  <a:cubicBezTo>
                    <a:pt x="305" y="18"/>
                    <a:pt x="305" y="11"/>
                    <a:pt x="302" y="7"/>
                  </a:cubicBezTo>
                  <a:cubicBezTo>
                    <a:pt x="297" y="0"/>
                    <a:pt x="285" y="1"/>
                    <a:pt x="279" y="2"/>
                  </a:cubicBezTo>
                  <a:cubicBezTo>
                    <a:pt x="278" y="2"/>
                    <a:pt x="277" y="3"/>
                    <a:pt x="277" y="5"/>
                  </a:cubicBezTo>
                  <a:cubicBezTo>
                    <a:pt x="277" y="6"/>
                    <a:pt x="279" y="7"/>
                    <a:pt x="280" y="7"/>
                  </a:cubicBezTo>
                  <a:cubicBezTo>
                    <a:pt x="285" y="6"/>
                    <a:pt x="295" y="6"/>
                    <a:pt x="298" y="10"/>
                  </a:cubicBezTo>
                  <a:cubicBezTo>
                    <a:pt x="301" y="13"/>
                    <a:pt x="298" y="20"/>
                    <a:pt x="296" y="25"/>
                  </a:cubicBezTo>
                  <a:cubicBezTo>
                    <a:pt x="289" y="37"/>
                    <a:pt x="236" y="82"/>
                    <a:pt x="170" y="132"/>
                  </a:cubicBezTo>
                  <a:cubicBezTo>
                    <a:pt x="112" y="174"/>
                    <a:pt x="38" y="224"/>
                    <a:pt x="0" y="239"/>
                  </a:cubicBezTo>
                  <a:lnTo>
                    <a:pt x="2" y="243"/>
                  </a:lnTo>
                  <a:close/>
                </a:path>
              </a:pathLst>
            </a:custGeom>
            <a:solidFill>
              <a:srgbClr val="D576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2203" y="2417"/>
              <a:ext cx="147" cy="207"/>
            </a:xfrm>
            <a:custGeom>
              <a:rect b="b" l="l" r="r" t="t"/>
              <a:pathLst>
                <a:path extrusionOk="0" h="87" w="62">
                  <a:moveTo>
                    <a:pt x="24" y="2"/>
                  </a:moveTo>
                  <a:cubicBezTo>
                    <a:pt x="32" y="31"/>
                    <a:pt x="43" y="56"/>
                    <a:pt x="62" y="75"/>
                  </a:cubicBezTo>
                  <a:cubicBezTo>
                    <a:pt x="62" y="75"/>
                    <a:pt x="50" y="87"/>
                    <a:pt x="36" y="81"/>
                  </a:cubicBezTo>
                  <a:cubicBezTo>
                    <a:pt x="25" y="77"/>
                    <a:pt x="0" y="34"/>
                    <a:pt x="4" y="8"/>
                  </a:cubicBezTo>
                  <a:cubicBezTo>
                    <a:pt x="11" y="2"/>
                    <a:pt x="18" y="0"/>
                    <a:pt x="24" y="2"/>
                  </a:cubicBezTo>
                  <a:close/>
                </a:path>
              </a:pathLst>
            </a:custGeom>
            <a:solidFill>
              <a:srgbClr val="D576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1566" y="1068"/>
              <a:ext cx="596" cy="983"/>
            </a:xfrm>
            <a:custGeom>
              <a:rect b="b" l="l" r="r" t="t"/>
              <a:pathLst>
                <a:path extrusionOk="0" h="414" w="251">
                  <a:moveTo>
                    <a:pt x="251" y="329"/>
                  </a:moveTo>
                  <a:cubicBezTo>
                    <a:pt x="245" y="414"/>
                    <a:pt x="245" y="414"/>
                    <a:pt x="245" y="414"/>
                  </a:cubicBezTo>
                  <a:cubicBezTo>
                    <a:pt x="245" y="414"/>
                    <a:pt x="145" y="400"/>
                    <a:pt x="95" y="387"/>
                  </a:cubicBezTo>
                  <a:cubicBezTo>
                    <a:pt x="81" y="383"/>
                    <a:pt x="65" y="379"/>
                    <a:pt x="50" y="371"/>
                  </a:cubicBezTo>
                  <a:cubicBezTo>
                    <a:pt x="23" y="356"/>
                    <a:pt x="0" y="331"/>
                    <a:pt x="2" y="282"/>
                  </a:cubicBezTo>
                  <a:cubicBezTo>
                    <a:pt x="2" y="266"/>
                    <a:pt x="5" y="248"/>
                    <a:pt x="11" y="226"/>
                  </a:cubicBezTo>
                  <a:cubicBezTo>
                    <a:pt x="47" y="103"/>
                    <a:pt x="108" y="0"/>
                    <a:pt x="108" y="0"/>
                  </a:cubicBezTo>
                  <a:cubicBezTo>
                    <a:pt x="185" y="33"/>
                    <a:pt x="179" y="89"/>
                    <a:pt x="179" y="89"/>
                  </a:cubicBezTo>
                  <a:cubicBezTo>
                    <a:pt x="157" y="148"/>
                    <a:pt x="108" y="273"/>
                    <a:pt x="108" y="273"/>
                  </a:cubicBezTo>
                  <a:cubicBezTo>
                    <a:pt x="136" y="308"/>
                    <a:pt x="251" y="329"/>
                    <a:pt x="251" y="329"/>
                  </a:cubicBezTo>
                  <a:close/>
                </a:path>
              </a:pathLst>
            </a:custGeom>
            <a:solidFill>
              <a:srgbClr val="396C6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1737" y="1667"/>
              <a:ext cx="91" cy="57"/>
            </a:xfrm>
            <a:custGeom>
              <a:rect b="b" l="l" r="r" t="t"/>
              <a:pathLst>
                <a:path extrusionOk="0" h="24" w="38">
                  <a:moveTo>
                    <a:pt x="36" y="24"/>
                  </a:moveTo>
                  <a:cubicBezTo>
                    <a:pt x="35" y="24"/>
                    <a:pt x="35" y="24"/>
                    <a:pt x="34" y="23"/>
                  </a:cubicBezTo>
                  <a:cubicBezTo>
                    <a:pt x="26" y="18"/>
                    <a:pt x="2" y="13"/>
                    <a:pt x="2" y="13"/>
                  </a:cubicBezTo>
                  <a:cubicBezTo>
                    <a:pt x="1" y="12"/>
                    <a:pt x="0" y="11"/>
                    <a:pt x="0" y="9"/>
                  </a:cubicBezTo>
                  <a:cubicBezTo>
                    <a:pt x="0" y="8"/>
                    <a:pt x="2" y="7"/>
                    <a:pt x="3" y="7"/>
                  </a:cubicBezTo>
                  <a:cubicBezTo>
                    <a:pt x="4" y="8"/>
                    <a:pt x="20" y="12"/>
                    <a:pt x="31" y="16"/>
                  </a:cubicBezTo>
                  <a:cubicBezTo>
                    <a:pt x="30" y="13"/>
                    <a:pt x="27" y="9"/>
                    <a:pt x="24" y="5"/>
                  </a:cubicBezTo>
                  <a:cubicBezTo>
                    <a:pt x="23" y="4"/>
                    <a:pt x="23" y="2"/>
                    <a:pt x="24" y="1"/>
                  </a:cubicBezTo>
                  <a:cubicBezTo>
                    <a:pt x="25" y="0"/>
                    <a:pt x="27" y="0"/>
                    <a:pt x="28" y="1"/>
                  </a:cubicBezTo>
                  <a:cubicBezTo>
                    <a:pt x="34" y="8"/>
                    <a:pt x="37" y="15"/>
                    <a:pt x="38" y="21"/>
                  </a:cubicBezTo>
                  <a:cubicBezTo>
                    <a:pt x="38" y="22"/>
                    <a:pt x="38" y="23"/>
                    <a:pt x="37" y="23"/>
                  </a:cubicBezTo>
                  <a:cubicBezTo>
                    <a:pt x="37" y="24"/>
                    <a:pt x="36" y="24"/>
                    <a:pt x="36" y="24"/>
                  </a:cubicBezTo>
                  <a:close/>
                </a:path>
              </a:pathLst>
            </a:custGeom>
            <a:solidFill>
              <a:srgbClr val="1E453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3"/>
            <p:cNvSpPr/>
            <p:nvPr/>
          </p:nvSpPr>
          <p:spPr>
            <a:xfrm>
              <a:off x="1566" y="1738"/>
              <a:ext cx="145" cy="211"/>
            </a:xfrm>
            <a:custGeom>
              <a:rect b="b" l="l" r="r" t="t"/>
              <a:pathLst>
                <a:path extrusionOk="0" h="89" w="61">
                  <a:moveTo>
                    <a:pt x="50" y="89"/>
                  </a:moveTo>
                  <a:cubicBezTo>
                    <a:pt x="23" y="74"/>
                    <a:pt x="0" y="49"/>
                    <a:pt x="2" y="0"/>
                  </a:cubicBezTo>
                  <a:cubicBezTo>
                    <a:pt x="23" y="11"/>
                    <a:pt x="61" y="38"/>
                    <a:pt x="50" y="89"/>
                  </a:cubicBezTo>
                  <a:close/>
                </a:path>
              </a:pathLst>
            </a:custGeom>
            <a:solidFill>
              <a:srgbClr val="1E453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1816" y="1294"/>
              <a:ext cx="204" cy="525"/>
            </a:xfrm>
            <a:custGeom>
              <a:rect b="b" l="l" r="r" t="t"/>
              <a:pathLst>
                <a:path extrusionOk="0" h="221" w="86">
                  <a:moveTo>
                    <a:pt x="83" y="221"/>
                  </a:moveTo>
                  <a:cubicBezTo>
                    <a:pt x="82" y="221"/>
                    <a:pt x="82" y="221"/>
                    <a:pt x="82" y="221"/>
                  </a:cubicBezTo>
                  <a:cubicBezTo>
                    <a:pt x="32" y="208"/>
                    <a:pt x="2" y="181"/>
                    <a:pt x="1" y="180"/>
                  </a:cubicBezTo>
                  <a:cubicBezTo>
                    <a:pt x="0" y="179"/>
                    <a:pt x="0" y="178"/>
                    <a:pt x="0" y="177"/>
                  </a:cubicBezTo>
                  <a:cubicBezTo>
                    <a:pt x="36" y="107"/>
                    <a:pt x="58" y="52"/>
                    <a:pt x="71" y="2"/>
                  </a:cubicBezTo>
                  <a:cubicBezTo>
                    <a:pt x="71" y="1"/>
                    <a:pt x="73" y="0"/>
                    <a:pt x="74" y="0"/>
                  </a:cubicBezTo>
                  <a:cubicBezTo>
                    <a:pt x="76" y="1"/>
                    <a:pt x="77" y="2"/>
                    <a:pt x="76" y="4"/>
                  </a:cubicBezTo>
                  <a:cubicBezTo>
                    <a:pt x="63" y="53"/>
                    <a:pt x="41" y="108"/>
                    <a:pt x="6" y="178"/>
                  </a:cubicBezTo>
                  <a:cubicBezTo>
                    <a:pt x="13" y="183"/>
                    <a:pt x="41" y="205"/>
                    <a:pt x="84" y="216"/>
                  </a:cubicBezTo>
                  <a:cubicBezTo>
                    <a:pt x="85" y="216"/>
                    <a:pt x="86" y="218"/>
                    <a:pt x="86" y="219"/>
                  </a:cubicBezTo>
                  <a:cubicBezTo>
                    <a:pt x="85" y="220"/>
                    <a:pt x="84" y="221"/>
                    <a:pt x="83" y="221"/>
                  </a:cubicBezTo>
                  <a:close/>
                </a:path>
              </a:pathLst>
            </a:custGeom>
            <a:solidFill>
              <a:srgbClr val="1E453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1958" y="1325"/>
              <a:ext cx="57" cy="66"/>
            </a:xfrm>
            <a:custGeom>
              <a:rect b="b" l="l" r="r" t="t"/>
              <a:pathLst>
                <a:path extrusionOk="0" h="28" w="24">
                  <a:moveTo>
                    <a:pt x="3" y="28"/>
                  </a:moveTo>
                  <a:cubicBezTo>
                    <a:pt x="2" y="28"/>
                    <a:pt x="2" y="28"/>
                    <a:pt x="1" y="28"/>
                  </a:cubicBezTo>
                  <a:cubicBezTo>
                    <a:pt x="0" y="27"/>
                    <a:pt x="0" y="25"/>
                    <a:pt x="1" y="2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4" y="1"/>
                    <a:pt x="24" y="3"/>
                    <a:pt x="24" y="4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4" y="28"/>
                    <a:pt x="3" y="28"/>
                  </a:cubicBezTo>
                  <a:close/>
                </a:path>
              </a:pathLst>
            </a:custGeom>
            <a:solidFill>
              <a:srgbClr val="1E453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968" y="1971"/>
              <a:ext cx="817" cy="1413"/>
            </a:xfrm>
            <a:custGeom>
              <a:rect b="b" l="l" r="r" t="t"/>
              <a:pathLst>
                <a:path extrusionOk="0" h="595" w="344">
                  <a:moveTo>
                    <a:pt x="3" y="170"/>
                  </a:moveTo>
                  <a:cubicBezTo>
                    <a:pt x="3" y="170"/>
                    <a:pt x="0" y="150"/>
                    <a:pt x="2" y="121"/>
                  </a:cubicBezTo>
                  <a:cubicBezTo>
                    <a:pt x="6" y="73"/>
                    <a:pt x="38" y="32"/>
                    <a:pt x="84" y="19"/>
                  </a:cubicBezTo>
                  <a:cubicBezTo>
                    <a:pt x="122" y="7"/>
                    <a:pt x="172" y="0"/>
                    <a:pt x="224" y="16"/>
                  </a:cubicBezTo>
                  <a:cubicBezTo>
                    <a:pt x="227" y="17"/>
                    <a:pt x="231" y="18"/>
                    <a:pt x="235" y="20"/>
                  </a:cubicBezTo>
                  <a:cubicBezTo>
                    <a:pt x="344" y="60"/>
                    <a:pt x="328" y="269"/>
                    <a:pt x="311" y="387"/>
                  </a:cubicBezTo>
                  <a:cubicBezTo>
                    <a:pt x="293" y="504"/>
                    <a:pt x="291" y="575"/>
                    <a:pt x="241" y="586"/>
                  </a:cubicBezTo>
                  <a:cubicBezTo>
                    <a:pt x="219" y="591"/>
                    <a:pt x="185" y="592"/>
                    <a:pt x="156" y="591"/>
                  </a:cubicBezTo>
                  <a:cubicBezTo>
                    <a:pt x="149" y="590"/>
                    <a:pt x="144" y="590"/>
                    <a:pt x="138" y="590"/>
                  </a:cubicBezTo>
                  <a:cubicBezTo>
                    <a:pt x="138" y="590"/>
                    <a:pt x="76" y="595"/>
                    <a:pt x="44" y="568"/>
                  </a:cubicBezTo>
                  <a:cubicBezTo>
                    <a:pt x="12" y="541"/>
                    <a:pt x="3" y="170"/>
                    <a:pt x="3" y="170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334" y="2009"/>
              <a:ext cx="451" cy="1368"/>
            </a:xfrm>
            <a:custGeom>
              <a:rect b="b" l="l" r="r" t="t"/>
              <a:pathLst>
                <a:path extrusionOk="0" h="576" w="190">
                  <a:moveTo>
                    <a:pt x="2" y="575"/>
                  </a:moveTo>
                  <a:cubicBezTo>
                    <a:pt x="31" y="576"/>
                    <a:pt x="65" y="575"/>
                    <a:pt x="87" y="570"/>
                  </a:cubicBezTo>
                  <a:cubicBezTo>
                    <a:pt x="137" y="559"/>
                    <a:pt x="139" y="488"/>
                    <a:pt x="157" y="371"/>
                  </a:cubicBezTo>
                  <a:cubicBezTo>
                    <a:pt x="174" y="253"/>
                    <a:pt x="190" y="44"/>
                    <a:pt x="81" y="4"/>
                  </a:cubicBezTo>
                  <a:cubicBezTo>
                    <a:pt x="77" y="2"/>
                    <a:pt x="73" y="1"/>
                    <a:pt x="70" y="0"/>
                  </a:cubicBezTo>
                  <a:cubicBezTo>
                    <a:pt x="51" y="4"/>
                    <a:pt x="34" y="17"/>
                    <a:pt x="25" y="44"/>
                  </a:cubicBezTo>
                  <a:cubicBezTo>
                    <a:pt x="0" y="118"/>
                    <a:pt x="39" y="374"/>
                    <a:pt x="2" y="575"/>
                  </a:cubicBezTo>
                  <a:close/>
                </a:path>
              </a:pathLst>
            </a:custGeom>
            <a:solidFill>
              <a:srgbClr val="E050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398" y="2598"/>
              <a:ext cx="308" cy="729"/>
            </a:xfrm>
            <a:custGeom>
              <a:rect b="b" l="l" r="r" t="t"/>
              <a:pathLst>
                <a:path extrusionOk="0" h="307" w="130">
                  <a:moveTo>
                    <a:pt x="36" y="307"/>
                  </a:moveTo>
                  <a:cubicBezTo>
                    <a:pt x="59" y="307"/>
                    <a:pt x="77" y="298"/>
                    <a:pt x="88" y="280"/>
                  </a:cubicBezTo>
                  <a:cubicBezTo>
                    <a:pt x="105" y="252"/>
                    <a:pt x="129" y="12"/>
                    <a:pt x="130" y="2"/>
                  </a:cubicBezTo>
                  <a:cubicBezTo>
                    <a:pt x="130" y="1"/>
                    <a:pt x="129" y="0"/>
                    <a:pt x="128" y="0"/>
                  </a:cubicBezTo>
                  <a:cubicBezTo>
                    <a:pt x="127" y="0"/>
                    <a:pt x="126" y="1"/>
                    <a:pt x="125" y="2"/>
                  </a:cubicBezTo>
                  <a:cubicBezTo>
                    <a:pt x="125" y="4"/>
                    <a:pt x="100" y="251"/>
                    <a:pt x="84" y="278"/>
                  </a:cubicBezTo>
                  <a:cubicBezTo>
                    <a:pt x="73" y="295"/>
                    <a:pt x="57" y="303"/>
                    <a:pt x="35" y="303"/>
                  </a:cubicBezTo>
                  <a:cubicBezTo>
                    <a:pt x="18" y="302"/>
                    <a:pt x="4" y="297"/>
                    <a:pt x="4" y="297"/>
                  </a:cubicBezTo>
                  <a:cubicBezTo>
                    <a:pt x="2" y="296"/>
                    <a:pt x="1" y="297"/>
                    <a:pt x="1" y="298"/>
                  </a:cubicBezTo>
                  <a:cubicBezTo>
                    <a:pt x="0" y="299"/>
                    <a:pt x="1" y="300"/>
                    <a:pt x="2" y="301"/>
                  </a:cubicBezTo>
                  <a:cubicBezTo>
                    <a:pt x="2" y="301"/>
                    <a:pt x="17" y="307"/>
                    <a:pt x="34" y="307"/>
                  </a:cubicBezTo>
                  <a:cubicBezTo>
                    <a:pt x="35" y="307"/>
                    <a:pt x="36" y="307"/>
                    <a:pt x="36" y="307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26" y="2056"/>
              <a:ext cx="212" cy="119"/>
            </a:xfrm>
            <a:custGeom>
              <a:rect b="b" l="l" r="r" t="t"/>
              <a:pathLst>
                <a:path extrusionOk="0" h="50" w="89">
                  <a:moveTo>
                    <a:pt x="2" y="50"/>
                  </a:moveTo>
                  <a:cubicBezTo>
                    <a:pt x="4" y="50"/>
                    <a:pt x="5" y="49"/>
                    <a:pt x="5" y="48"/>
                  </a:cubicBezTo>
                  <a:cubicBezTo>
                    <a:pt x="5" y="40"/>
                    <a:pt x="10" y="23"/>
                    <a:pt x="22" y="13"/>
                  </a:cubicBezTo>
                  <a:cubicBezTo>
                    <a:pt x="30" y="7"/>
                    <a:pt x="39" y="5"/>
                    <a:pt x="49" y="8"/>
                  </a:cubicBezTo>
                  <a:cubicBezTo>
                    <a:pt x="76" y="14"/>
                    <a:pt x="84" y="48"/>
                    <a:pt x="84" y="48"/>
                  </a:cubicBezTo>
                  <a:cubicBezTo>
                    <a:pt x="84" y="49"/>
                    <a:pt x="85" y="50"/>
                    <a:pt x="87" y="50"/>
                  </a:cubicBezTo>
                  <a:cubicBezTo>
                    <a:pt x="88" y="50"/>
                    <a:pt x="89" y="48"/>
                    <a:pt x="88" y="47"/>
                  </a:cubicBezTo>
                  <a:cubicBezTo>
                    <a:pt x="88" y="46"/>
                    <a:pt x="80" y="10"/>
                    <a:pt x="51" y="3"/>
                  </a:cubicBezTo>
                  <a:cubicBezTo>
                    <a:pt x="39" y="0"/>
                    <a:pt x="28" y="3"/>
                    <a:pt x="19" y="10"/>
                  </a:cubicBezTo>
                  <a:cubicBezTo>
                    <a:pt x="6" y="20"/>
                    <a:pt x="0" y="38"/>
                    <a:pt x="0" y="48"/>
                  </a:cubicBezTo>
                  <a:cubicBezTo>
                    <a:pt x="0" y="49"/>
                    <a:pt x="1" y="50"/>
                    <a:pt x="2" y="50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452" y="2113"/>
              <a:ext cx="160" cy="223"/>
            </a:xfrm>
            <a:custGeom>
              <a:rect b="b" l="l" r="r" t="t"/>
              <a:pathLst>
                <a:path extrusionOk="0" h="94" w="67">
                  <a:moveTo>
                    <a:pt x="3" y="40"/>
                  </a:moveTo>
                  <a:cubicBezTo>
                    <a:pt x="3" y="40"/>
                    <a:pt x="5" y="0"/>
                    <a:pt x="35" y="3"/>
                  </a:cubicBezTo>
                  <a:cubicBezTo>
                    <a:pt x="66" y="6"/>
                    <a:pt x="67" y="72"/>
                    <a:pt x="40" y="81"/>
                  </a:cubicBezTo>
                  <a:cubicBezTo>
                    <a:pt x="0" y="94"/>
                    <a:pt x="3" y="40"/>
                    <a:pt x="3" y="40"/>
                  </a:cubicBezTo>
                  <a:close/>
                </a:path>
              </a:pathLst>
            </a:custGeom>
            <a:solidFill>
              <a:srgbClr val="B1172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927" y="2073"/>
              <a:ext cx="876" cy="157"/>
            </a:xfrm>
            <a:custGeom>
              <a:rect b="b" l="l" r="r" t="t"/>
              <a:pathLst>
                <a:path extrusionOk="0" h="66" w="369">
                  <a:moveTo>
                    <a:pt x="28" y="66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0" y="13"/>
                    <a:pt x="8" y="0"/>
                    <a:pt x="20" y="0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58" y="58"/>
                    <a:pt x="358" y="58"/>
                    <a:pt x="358" y="58"/>
                  </a:cubicBezTo>
                  <a:lnTo>
                    <a:pt x="28" y="66"/>
                  </a:ln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991" y="1679"/>
              <a:ext cx="862" cy="522"/>
            </a:xfrm>
            <a:custGeom>
              <a:rect b="b" l="l" r="r" t="t"/>
              <a:pathLst>
                <a:path extrusionOk="0" h="220" w="363">
                  <a:moveTo>
                    <a:pt x="325" y="220"/>
                  </a:moveTo>
                  <a:cubicBezTo>
                    <a:pt x="13" y="220"/>
                    <a:pt x="13" y="220"/>
                    <a:pt x="13" y="220"/>
                  </a:cubicBezTo>
                  <a:cubicBezTo>
                    <a:pt x="6" y="220"/>
                    <a:pt x="0" y="214"/>
                    <a:pt x="1" y="206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6"/>
                    <a:pt x="30" y="0"/>
                    <a:pt x="37" y="0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357" y="0"/>
                    <a:pt x="363" y="6"/>
                    <a:pt x="362" y="13"/>
                  </a:cubicBezTo>
                  <a:cubicBezTo>
                    <a:pt x="341" y="206"/>
                    <a:pt x="341" y="206"/>
                    <a:pt x="341" y="206"/>
                  </a:cubicBezTo>
                  <a:cubicBezTo>
                    <a:pt x="340" y="214"/>
                    <a:pt x="333" y="220"/>
                    <a:pt x="325" y="220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2131" y="1821"/>
              <a:ext cx="133" cy="116"/>
            </a:xfrm>
            <a:custGeom>
              <a:rect b="b" l="l" r="r" t="t"/>
              <a:pathLst>
                <a:path extrusionOk="0" h="49" w="56">
                  <a:moveTo>
                    <a:pt x="53" y="19"/>
                  </a:moveTo>
                  <a:cubicBezTo>
                    <a:pt x="50" y="32"/>
                    <a:pt x="25" y="49"/>
                    <a:pt x="25" y="49"/>
                  </a:cubicBezTo>
                  <a:cubicBezTo>
                    <a:pt x="25" y="49"/>
                    <a:pt x="2" y="32"/>
                    <a:pt x="1" y="19"/>
                  </a:cubicBezTo>
                  <a:cubicBezTo>
                    <a:pt x="0" y="4"/>
                    <a:pt x="17" y="0"/>
                    <a:pt x="28" y="11"/>
                  </a:cubicBezTo>
                  <a:cubicBezTo>
                    <a:pt x="39" y="0"/>
                    <a:pt x="56" y="4"/>
                    <a:pt x="53" y="19"/>
                  </a:cubicBezTo>
                  <a:close/>
                </a:path>
              </a:pathLst>
            </a:custGeom>
            <a:solidFill>
              <a:srgbClr val="E050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2108" y="2016"/>
              <a:ext cx="140" cy="126"/>
            </a:xfrm>
            <a:custGeom>
              <a:rect b="b" l="l" r="r" t="t"/>
              <a:pathLst>
                <a:path extrusionOk="0" h="53" w="59">
                  <a:moveTo>
                    <a:pt x="58" y="25"/>
                  </a:moveTo>
                  <a:cubicBezTo>
                    <a:pt x="57" y="36"/>
                    <a:pt x="50" y="41"/>
                    <a:pt x="43" y="41"/>
                  </a:cubicBezTo>
                  <a:cubicBezTo>
                    <a:pt x="38" y="41"/>
                    <a:pt x="35" y="40"/>
                    <a:pt x="34" y="36"/>
                  </a:cubicBezTo>
                  <a:cubicBezTo>
                    <a:pt x="32" y="39"/>
                    <a:pt x="29" y="41"/>
                    <a:pt x="25" y="41"/>
                  </a:cubicBezTo>
                  <a:cubicBezTo>
                    <a:pt x="19" y="41"/>
                    <a:pt x="13" y="36"/>
                    <a:pt x="14" y="27"/>
                  </a:cubicBezTo>
                  <a:cubicBezTo>
                    <a:pt x="15" y="18"/>
                    <a:pt x="22" y="13"/>
                    <a:pt x="28" y="13"/>
                  </a:cubicBezTo>
                  <a:cubicBezTo>
                    <a:pt x="31" y="13"/>
                    <a:pt x="33" y="14"/>
                    <a:pt x="35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2"/>
                    <a:pt x="45" y="33"/>
                    <a:pt x="46" y="33"/>
                  </a:cubicBezTo>
                  <a:cubicBezTo>
                    <a:pt x="48" y="33"/>
                    <a:pt x="49" y="31"/>
                    <a:pt x="50" y="25"/>
                  </a:cubicBezTo>
                  <a:cubicBezTo>
                    <a:pt x="51" y="14"/>
                    <a:pt x="44" y="7"/>
                    <a:pt x="32" y="7"/>
                  </a:cubicBezTo>
                  <a:cubicBezTo>
                    <a:pt x="21" y="7"/>
                    <a:pt x="12" y="15"/>
                    <a:pt x="11" y="26"/>
                  </a:cubicBezTo>
                  <a:cubicBezTo>
                    <a:pt x="9" y="37"/>
                    <a:pt x="16" y="45"/>
                    <a:pt x="28" y="45"/>
                  </a:cubicBezTo>
                  <a:cubicBezTo>
                    <a:pt x="32" y="45"/>
                    <a:pt x="36" y="45"/>
                    <a:pt x="40" y="43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8" y="52"/>
                    <a:pt x="32" y="53"/>
                    <a:pt x="27" y="53"/>
                  </a:cubicBezTo>
                  <a:cubicBezTo>
                    <a:pt x="10" y="53"/>
                    <a:pt x="0" y="41"/>
                    <a:pt x="2" y="26"/>
                  </a:cubicBezTo>
                  <a:cubicBezTo>
                    <a:pt x="3" y="12"/>
                    <a:pt x="16" y="0"/>
                    <a:pt x="33" y="0"/>
                  </a:cubicBezTo>
                  <a:cubicBezTo>
                    <a:pt x="50" y="0"/>
                    <a:pt x="59" y="11"/>
                    <a:pt x="58" y="25"/>
                  </a:cubicBezTo>
                  <a:close/>
                  <a:moveTo>
                    <a:pt x="34" y="27"/>
                  </a:moveTo>
                  <a:cubicBezTo>
                    <a:pt x="34" y="24"/>
                    <a:pt x="33" y="22"/>
                    <a:pt x="30" y="22"/>
                  </a:cubicBezTo>
                  <a:cubicBezTo>
                    <a:pt x="28" y="22"/>
                    <a:pt x="26" y="24"/>
                    <a:pt x="26" y="27"/>
                  </a:cubicBezTo>
                  <a:cubicBezTo>
                    <a:pt x="25" y="30"/>
                    <a:pt x="27" y="32"/>
                    <a:pt x="29" y="32"/>
                  </a:cubicBezTo>
                  <a:cubicBezTo>
                    <a:pt x="31" y="32"/>
                    <a:pt x="33" y="30"/>
                    <a:pt x="34" y="27"/>
                  </a:cubicBezTo>
                  <a:close/>
                </a:path>
              </a:pathLst>
            </a:custGeom>
            <a:solidFill>
              <a:srgbClr val="F4AD4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006" y="1717"/>
              <a:ext cx="73" cy="503"/>
            </a:xfrm>
            <a:custGeom>
              <a:rect b="b" l="l" r="r" t="t"/>
              <a:pathLst>
                <a:path extrusionOk="0" h="212" w="31">
                  <a:moveTo>
                    <a:pt x="2" y="212"/>
                  </a:moveTo>
                  <a:cubicBezTo>
                    <a:pt x="2" y="212"/>
                    <a:pt x="2" y="212"/>
                    <a:pt x="2" y="212"/>
                  </a:cubicBezTo>
                  <a:cubicBezTo>
                    <a:pt x="1" y="212"/>
                    <a:pt x="0" y="211"/>
                    <a:pt x="0" y="209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7" y="0"/>
                    <a:pt x="29" y="0"/>
                  </a:cubicBezTo>
                  <a:cubicBezTo>
                    <a:pt x="30" y="0"/>
                    <a:pt x="31" y="2"/>
                    <a:pt x="31" y="3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2" y="212"/>
                  </a:cubicBez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2369" y="1883"/>
              <a:ext cx="137" cy="138"/>
            </a:xfrm>
            <a:custGeom>
              <a:rect b="b" l="l" r="r" t="t"/>
              <a:pathLst>
                <a:path extrusionOk="0" h="58" w="58">
                  <a:moveTo>
                    <a:pt x="1" y="27"/>
                  </a:moveTo>
                  <a:cubicBezTo>
                    <a:pt x="0" y="43"/>
                    <a:pt x="12" y="56"/>
                    <a:pt x="27" y="57"/>
                  </a:cubicBezTo>
                  <a:cubicBezTo>
                    <a:pt x="42" y="58"/>
                    <a:pt x="56" y="46"/>
                    <a:pt x="57" y="31"/>
                  </a:cubicBezTo>
                  <a:cubicBezTo>
                    <a:pt x="58" y="15"/>
                    <a:pt x="47" y="2"/>
                    <a:pt x="31" y="1"/>
                  </a:cubicBezTo>
                  <a:cubicBezTo>
                    <a:pt x="16" y="0"/>
                    <a:pt x="3" y="12"/>
                    <a:pt x="1" y="27"/>
                  </a:cubicBez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1987" y="2156"/>
              <a:ext cx="816" cy="85"/>
            </a:xfrm>
            <a:custGeom>
              <a:rect b="b" l="l" r="r" t="t"/>
              <a:pathLst>
                <a:path extrusionOk="0" h="36" w="344">
                  <a:moveTo>
                    <a:pt x="329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5" y="36"/>
                    <a:pt x="0" y="29"/>
                    <a:pt x="1" y="2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0" y="31"/>
                    <a:pt x="335" y="36"/>
                    <a:pt x="329" y="36"/>
                  </a:cubicBezTo>
                  <a:close/>
                </a:path>
              </a:pathLst>
            </a:custGeom>
            <a:solidFill>
              <a:srgbClr val="291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534" y="254"/>
              <a:ext cx="1144" cy="700"/>
            </a:xfrm>
            <a:custGeom>
              <a:rect b="b" l="l" r="r" t="t"/>
              <a:pathLst>
                <a:path extrusionOk="0" h="295" w="482">
                  <a:moveTo>
                    <a:pt x="482" y="13"/>
                  </a:moveTo>
                  <a:cubicBezTo>
                    <a:pt x="482" y="22"/>
                    <a:pt x="482" y="22"/>
                    <a:pt x="482" y="22"/>
                  </a:cubicBezTo>
                  <a:cubicBezTo>
                    <a:pt x="482" y="282"/>
                    <a:pt x="482" y="282"/>
                    <a:pt x="482" y="282"/>
                  </a:cubicBezTo>
                  <a:cubicBezTo>
                    <a:pt x="482" y="289"/>
                    <a:pt x="476" y="295"/>
                    <a:pt x="469" y="295"/>
                  </a:cubicBezTo>
                  <a:cubicBezTo>
                    <a:pt x="13" y="295"/>
                    <a:pt x="13" y="295"/>
                    <a:pt x="13" y="295"/>
                  </a:cubicBezTo>
                  <a:cubicBezTo>
                    <a:pt x="6" y="295"/>
                    <a:pt x="0" y="289"/>
                    <a:pt x="0" y="28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76" y="0"/>
                    <a:pt x="482" y="5"/>
                    <a:pt x="48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607" y="444"/>
              <a:ext cx="404" cy="403"/>
            </a:xfrm>
            <a:custGeom>
              <a:rect b="b" l="l" r="r" t="t"/>
              <a:pathLst>
                <a:path extrusionOk="0" h="170" w="170">
                  <a:moveTo>
                    <a:pt x="170" y="85"/>
                  </a:moveTo>
                  <a:cubicBezTo>
                    <a:pt x="170" y="107"/>
                    <a:pt x="162" y="127"/>
                    <a:pt x="148" y="142"/>
                  </a:cubicBezTo>
                  <a:cubicBezTo>
                    <a:pt x="133" y="159"/>
                    <a:pt x="110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74"/>
                    <a:pt x="3" y="63"/>
                    <a:pt x="7" y="52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3" y="0"/>
                    <a:pt x="84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lose/>
                </a:path>
              </a:pathLst>
            </a:custGeom>
            <a:solidFill>
              <a:srgbClr val="7D529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605" y="410"/>
              <a:ext cx="185" cy="202"/>
            </a:xfrm>
            <a:custGeom>
              <a:rect b="b" l="l" r="r" t="t"/>
              <a:pathLst>
                <a:path extrusionOk="0" h="85" w="78">
                  <a:moveTo>
                    <a:pt x="74" y="0"/>
                  </a:moveTo>
                  <a:cubicBezTo>
                    <a:pt x="48" y="2"/>
                    <a:pt x="26" y="14"/>
                    <a:pt x="11" y="33"/>
                  </a:cubicBezTo>
                  <a:cubicBezTo>
                    <a:pt x="6" y="39"/>
                    <a:pt x="3" y="45"/>
                    <a:pt x="0" y="52"/>
                  </a:cubicBezTo>
                  <a:cubicBezTo>
                    <a:pt x="78" y="85"/>
                    <a:pt x="78" y="85"/>
                    <a:pt x="78" y="85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46235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1469" y="508"/>
              <a:ext cx="29" cy="26"/>
            </a:xfrm>
            <a:prstGeom prst="rect">
              <a:avLst/>
            </a:prstGeom>
            <a:solidFill>
              <a:srgbClr val="B98FE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1514" y="517"/>
              <a:ext cx="100" cy="7"/>
            </a:xfrm>
            <a:custGeom>
              <a:rect b="b" l="l" r="r" t="t"/>
              <a:pathLst>
                <a:path extrusionOk="0" h="7" w="100">
                  <a:moveTo>
                    <a:pt x="10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0" y="7"/>
                  </a:lnTo>
                  <a:lnTo>
                    <a:pt x="100" y="7"/>
                  </a:lnTo>
                  <a:close/>
                </a:path>
              </a:pathLst>
            </a:cu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1469" y="458"/>
              <a:ext cx="29" cy="28"/>
            </a:xfrm>
            <a:prstGeom prst="rect">
              <a:avLst/>
            </a:prstGeom>
            <a:solidFill>
              <a:srgbClr val="46235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1514" y="467"/>
              <a:ext cx="100" cy="7"/>
            </a:xfrm>
            <a:custGeom>
              <a:rect b="b" l="l" r="r" t="t"/>
              <a:pathLst>
                <a:path extrusionOk="0" h="7" w="100">
                  <a:moveTo>
                    <a:pt x="10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0" y="7"/>
                  </a:lnTo>
                  <a:lnTo>
                    <a:pt x="100" y="7"/>
                  </a:lnTo>
                  <a:close/>
                </a:path>
              </a:pathLst>
            </a:cu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1469" y="558"/>
              <a:ext cx="29" cy="26"/>
            </a:xfrm>
            <a:prstGeom prst="rect">
              <a:avLst/>
            </a:prstGeom>
            <a:solidFill>
              <a:srgbClr val="7D529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1514" y="567"/>
              <a:ext cx="100" cy="7"/>
            </a:xfrm>
            <a:custGeom>
              <a:rect b="b" l="l" r="r" t="t"/>
              <a:pathLst>
                <a:path extrusionOk="0" h="7" w="100">
                  <a:moveTo>
                    <a:pt x="10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0" y="7"/>
                  </a:lnTo>
                  <a:lnTo>
                    <a:pt x="100" y="7"/>
                  </a:lnTo>
                  <a:close/>
                </a:path>
              </a:pathLst>
            </a:cu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3"/>
            <p:cNvSpPr/>
            <p:nvPr/>
          </p:nvSpPr>
          <p:spPr>
            <a:xfrm>
              <a:off x="1469" y="664"/>
              <a:ext cx="145" cy="8"/>
            </a:xfrm>
            <a:custGeom>
              <a:rect b="b" l="l" r="r" t="t"/>
              <a:pathLst>
                <a:path extrusionOk="0" h="3" w="61">
                  <a:moveTo>
                    <a:pt x="6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0"/>
                    <a:pt x="61" y="1"/>
                  </a:cubicBezTo>
                  <a:cubicBezTo>
                    <a:pt x="61" y="2"/>
                    <a:pt x="61" y="3"/>
                    <a:pt x="60" y="3"/>
                  </a:cubicBezTo>
                  <a:close/>
                </a:path>
              </a:pathLst>
            </a:cu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3"/>
            <p:cNvSpPr/>
            <p:nvPr/>
          </p:nvSpPr>
          <p:spPr>
            <a:xfrm>
              <a:off x="1469" y="693"/>
              <a:ext cx="145" cy="7"/>
            </a:xfrm>
            <a:custGeom>
              <a:rect b="b" l="l" r="r" t="t"/>
              <a:pathLst>
                <a:path extrusionOk="0" h="3" w="61">
                  <a:moveTo>
                    <a:pt x="6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0"/>
                    <a:pt x="61" y="1"/>
                  </a:cubicBezTo>
                  <a:cubicBezTo>
                    <a:pt x="61" y="2"/>
                    <a:pt x="61" y="3"/>
                    <a:pt x="60" y="3"/>
                  </a:cubicBezTo>
                  <a:close/>
                </a:path>
              </a:pathLst>
            </a:cu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3"/>
            <p:cNvSpPr/>
            <p:nvPr/>
          </p:nvSpPr>
          <p:spPr>
            <a:xfrm>
              <a:off x="1469" y="721"/>
              <a:ext cx="145" cy="8"/>
            </a:xfrm>
            <a:custGeom>
              <a:rect b="b" l="l" r="r" t="t"/>
              <a:pathLst>
                <a:path extrusionOk="0" h="3" w="61">
                  <a:moveTo>
                    <a:pt x="6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0"/>
                    <a:pt x="61" y="1"/>
                  </a:cubicBezTo>
                  <a:cubicBezTo>
                    <a:pt x="61" y="2"/>
                    <a:pt x="61" y="3"/>
                    <a:pt x="60" y="3"/>
                  </a:cubicBezTo>
                  <a:close/>
                </a:path>
              </a:pathLst>
            </a:cu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3"/>
            <p:cNvSpPr/>
            <p:nvPr/>
          </p:nvSpPr>
          <p:spPr>
            <a:xfrm>
              <a:off x="1469" y="750"/>
              <a:ext cx="145" cy="7"/>
            </a:xfrm>
            <a:custGeom>
              <a:rect b="b" l="l" r="r" t="t"/>
              <a:pathLst>
                <a:path extrusionOk="0" h="3" w="61">
                  <a:moveTo>
                    <a:pt x="6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0"/>
                    <a:pt x="61" y="1"/>
                  </a:cubicBezTo>
                  <a:cubicBezTo>
                    <a:pt x="61" y="2"/>
                    <a:pt x="61" y="3"/>
                    <a:pt x="60" y="3"/>
                  </a:cubicBezTo>
                  <a:close/>
                </a:path>
              </a:pathLst>
            </a:cu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1469" y="778"/>
              <a:ext cx="145" cy="8"/>
            </a:xfrm>
            <a:custGeom>
              <a:rect b="b" l="l" r="r" t="t"/>
              <a:pathLst>
                <a:path extrusionOk="0" h="3" w="61">
                  <a:moveTo>
                    <a:pt x="6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0"/>
                    <a:pt x="61" y="1"/>
                  </a:cubicBezTo>
                  <a:cubicBezTo>
                    <a:pt x="61" y="2"/>
                    <a:pt x="61" y="3"/>
                    <a:pt x="60" y="3"/>
                  </a:cubicBezTo>
                  <a:close/>
                </a:path>
              </a:pathLst>
            </a:cu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1469" y="807"/>
              <a:ext cx="145" cy="7"/>
            </a:xfrm>
            <a:custGeom>
              <a:rect b="b" l="l" r="r" t="t"/>
              <a:pathLst>
                <a:path extrusionOk="0" h="3" w="61">
                  <a:moveTo>
                    <a:pt x="6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0"/>
                    <a:pt x="61" y="1"/>
                  </a:cubicBezTo>
                  <a:cubicBezTo>
                    <a:pt x="61" y="2"/>
                    <a:pt x="61" y="3"/>
                    <a:pt x="60" y="3"/>
                  </a:cubicBezTo>
                  <a:close/>
                </a:path>
              </a:pathLst>
            </a:cu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1469" y="835"/>
              <a:ext cx="145" cy="8"/>
            </a:xfrm>
            <a:custGeom>
              <a:rect b="b" l="l" r="r" t="t"/>
              <a:pathLst>
                <a:path extrusionOk="0" h="3" w="61">
                  <a:moveTo>
                    <a:pt x="6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0"/>
                    <a:pt x="61" y="1"/>
                  </a:cubicBezTo>
                  <a:cubicBezTo>
                    <a:pt x="61" y="2"/>
                    <a:pt x="61" y="3"/>
                    <a:pt x="60" y="3"/>
                  </a:cubicBezTo>
                  <a:close/>
                </a:path>
              </a:pathLst>
            </a:cu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534" y="254"/>
              <a:ext cx="1144" cy="83"/>
            </a:xfrm>
            <a:custGeom>
              <a:rect b="b" l="l" r="r" t="t"/>
              <a:pathLst>
                <a:path extrusionOk="0" h="35" w="482">
                  <a:moveTo>
                    <a:pt x="482" y="13"/>
                  </a:moveTo>
                  <a:cubicBezTo>
                    <a:pt x="482" y="22"/>
                    <a:pt x="482" y="22"/>
                    <a:pt x="482" y="22"/>
                  </a:cubicBezTo>
                  <a:cubicBezTo>
                    <a:pt x="482" y="35"/>
                    <a:pt x="482" y="35"/>
                    <a:pt x="482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76" y="0"/>
                    <a:pt x="482" y="5"/>
                    <a:pt x="482" y="13"/>
                  </a:cubicBezTo>
                  <a:close/>
                </a:path>
              </a:pathLst>
            </a:custGeom>
            <a:solidFill>
              <a:srgbClr val="26120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3"/>
            <p:cNvSpPr/>
            <p:nvPr/>
          </p:nvSpPr>
          <p:spPr>
            <a:xfrm>
              <a:off x="1528" y="280"/>
              <a:ext cx="29" cy="28"/>
            </a:xfrm>
            <a:prstGeom prst="ellipse">
              <a:avLst/>
            </a:pr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3"/>
            <p:cNvSpPr/>
            <p:nvPr/>
          </p:nvSpPr>
          <p:spPr>
            <a:xfrm>
              <a:off x="1574" y="280"/>
              <a:ext cx="28" cy="28"/>
            </a:xfrm>
            <a:prstGeom prst="ellipse">
              <a:avLst/>
            </a:prstGeom>
            <a:solidFill>
              <a:srgbClr val="B98FE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3"/>
            <p:cNvSpPr/>
            <p:nvPr/>
          </p:nvSpPr>
          <p:spPr>
            <a:xfrm>
              <a:off x="1619" y="280"/>
              <a:ext cx="28" cy="28"/>
            </a:xfrm>
            <a:prstGeom prst="ellipse">
              <a:avLst/>
            </a:prstGeom>
            <a:solidFill>
              <a:srgbClr val="7D529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800" y="444"/>
              <a:ext cx="211" cy="337"/>
            </a:xfrm>
            <a:custGeom>
              <a:rect b="b" l="l" r="r" t="t"/>
              <a:pathLst>
                <a:path extrusionOk="0" h="142" w="89">
                  <a:moveTo>
                    <a:pt x="89" y="85"/>
                  </a:moveTo>
                  <a:cubicBezTo>
                    <a:pt x="89" y="107"/>
                    <a:pt x="81" y="127"/>
                    <a:pt x="67" y="142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1" y="0"/>
                    <a:pt x="89" y="38"/>
                    <a:pt x="89" y="85"/>
                  </a:cubicBezTo>
                  <a:close/>
                </a:path>
              </a:pathLst>
            </a:custGeom>
            <a:solidFill>
              <a:srgbClr val="B98FE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1208" y="596"/>
              <a:ext cx="64" cy="275"/>
            </a:xfrm>
            <a:prstGeom prst="rect">
              <a:avLst/>
            </a:prstGeom>
            <a:solidFill>
              <a:srgbClr val="46235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1208" y="764"/>
              <a:ext cx="64" cy="107"/>
            </a:xfrm>
            <a:custGeom>
              <a:rect b="b" l="l" r="r" t="t"/>
              <a:pathLst>
                <a:path extrusionOk="0" h="45" w="27">
                  <a:moveTo>
                    <a:pt x="0" y="14"/>
                  </a:moveTo>
                  <a:cubicBezTo>
                    <a:pt x="9" y="11"/>
                    <a:pt x="18" y="6"/>
                    <a:pt x="27" y="0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7D529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1104" y="672"/>
              <a:ext cx="64" cy="199"/>
            </a:xfrm>
            <a:prstGeom prst="rect">
              <a:avLst/>
            </a:prstGeom>
            <a:solidFill>
              <a:srgbClr val="46235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1104" y="800"/>
              <a:ext cx="64" cy="71"/>
            </a:xfrm>
            <a:custGeom>
              <a:rect b="b" l="l" r="r" t="t"/>
              <a:pathLst>
                <a:path extrusionOk="0" h="30" w="27">
                  <a:moveTo>
                    <a:pt x="22" y="1"/>
                  </a:moveTo>
                  <a:cubicBezTo>
                    <a:pt x="23" y="1"/>
                    <a:pt x="25" y="1"/>
                    <a:pt x="27" y="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0"/>
                    <a:pt x="11" y="0"/>
                    <a:pt x="22" y="1"/>
                  </a:cubicBezTo>
                  <a:close/>
                </a:path>
              </a:pathLst>
            </a:custGeom>
            <a:solidFill>
              <a:srgbClr val="7D529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1312" y="512"/>
              <a:ext cx="65" cy="359"/>
            </a:xfrm>
            <a:prstGeom prst="rect">
              <a:avLst/>
            </a:prstGeom>
            <a:solidFill>
              <a:srgbClr val="46235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1312" y="710"/>
              <a:ext cx="65" cy="161"/>
            </a:xfrm>
            <a:custGeom>
              <a:rect b="b" l="l" r="r" t="t"/>
              <a:pathLst>
                <a:path extrusionOk="0" h="68" w="27">
                  <a:moveTo>
                    <a:pt x="27" y="0"/>
                  </a:moveTo>
                  <a:cubicBezTo>
                    <a:pt x="27" y="68"/>
                    <a:pt x="27" y="68"/>
                    <a:pt x="27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5"/>
                    <a:pt x="19" y="0"/>
                    <a:pt x="27" y="0"/>
                  </a:cubicBezTo>
                  <a:close/>
                </a:path>
              </a:pathLst>
            </a:custGeom>
            <a:solidFill>
              <a:srgbClr val="7D529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1099" y="408"/>
              <a:ext cx="275" cy="221"/>
            </a:xfrm>
            <a:custGeom>
              <a:rect b="b" l="l" r="r" t="t"/>
              <a:pathLst>
                <a:path extrusionOk="0" h="93" w="116">
                  <a:moveTo>
                    <a:pt x="116" y="0"/>
                  </a:moveTo>
                  <a:cubicBezTo>
                    <a:pt x="92" y="6"/>
                    <a:pt x="92" y="6"/>
                    <a:pt x="92" y="6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86"/>
                    <a:pt x="0" y="89"/>
                    <a:pt x="1" y="91"/>
                  </a:cubicBezTo>
                  <a:cubicBezTo>
                    <a:pt x="3" y="93"/>
                    <a:pt x="6" y="93"/>
                    <a:pt x="8" y="91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11" y="25"/>
                    <a:pt x="111" y="25"/>
                    <a:pt x="111" y="25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B98FE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3081" y="1346"/>
              <a:ext cx="444" cy="309"/>
            </a:xfrm>
            <a:custGeom>
              <a:rect b="b" l="l" r="r" t="t"/>
              <a:pathLst>
                <a:path extrusionOk="0" h="309" w="444">
                  <a:moveTo>
                    <a:pt x="0" y="2"/>
                  </a:moveTo>
                  <a:lnTo>
                    <a:pt x="0" y="309"/>
                  </a:lnTo>
                  <a:lnTo>
                    <a:pt x="444" y="309"/>
                  </a:lnTo>
                  <a:lnTo>
                    <a:pt x="44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D529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3081" y="1346"/>
              <a:ext cx="444" cy="219"/>
            </a:xfrm>
            <a:custGeom>
              <a:rect b="b" l="l" r="r" t="t"/>
              <a:pathLst>
                <a:path extrusionOk="0" h="219" w="444">
                  <a:moveTo>
                    <a:pt x="0" y="2"/>
                  </a:moveTo>
                  <a:lnTo>
                    <a:pt x="0" y="21"/>
                  </a:lnTo>
                  <a:lnTo>
                    <a:pt x="223" y="219"/>
                  </a:lnTo>
                  <a:lnTo>
                    <a:pt x="444" y="21"/>
                  </a:lnTo>
                  <a:lnTo>
                    <a:pt x="444" y="0"/>
                  </a:lnTo>
                  <a:lnTo>
                    <a:pt x="223" y="20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6235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3347" y="1496"/>
              <a:ext cx="178" cy="159"/>
            </a:xfrm>
            <a:custGeom>
              <a:rect b="b" l="l" r="r" t="t"/>
              <a:pathLst>
                <a:path extrusionOk="0" h="159" w="178">
                  <a:moveTo>
                    <a:pt x="0" y="9"/>
                  </a:moveTo>
                  <a:lnTo>
                    <a:pt x="166" y="159"/>
                  </a:lnTo>
                  <a:lnTo>
                    <a:pt x="178" y="159"/>
                  </a:lnTo>
                  <a:lnTo>
                    <a:pt x="178" y="149"/>
                  </a:lnTo>
                  <a:lnTo>
                    <a:pt x="9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6235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3081" y="1496"/>
              <a:ext cx="180" cy="159"/>
            </a:xfrm>
            <a:custGeom>
              <a:rect b="b" l="l" r="r" t="t"/>
              <a:pathLst>
                <a:path extrusionOk="0" h="159" w="180">
                  <a:moveTo>
                    <a:pt x="0" y="152"/>
                  </a:moveTo>
                  <a:lnTo>
                    <a:pt x="0" y="159"/>
                  </a:lnTo>
                  <a:lnTo>
                    <a:pt x="14" y="159"/>
                  </a:lnTo>
                  <a:lnTo>
                    <a:pt x="180" y="9"/>
                  </a:lnTo>
                  <a:lnTo>
                    <a:pt x="171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46235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3081" y="1346"/>
              <a:ext cx="444" cy="200"/>
            </a:xfrm>
            <a:custGeom>
              <a:rect b="b" l="l" r="r" t="t"/>
              <a:pathLst>
                <a:path extrusionOk="0" h="200" w="444">
                  <a:moveTo>
                    <a:pt x="444" y="0"/>
                  </a:moveTo>
                  <a:lnTo>
                    <a:pt x="223" y="200"/>
                  </a:lnTo>
                  <a:lnTo>
                    <a:pt x="0" y="2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7D529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3408" y="1265"/>
              <a:ext cx="193" cy="195"/>
            </a:xfrm>
            <a:prstGeom prst="ellipse">
              <a:avLst/>
            </a:prstGeom>
            <a:solidFill>
              <a:srgbClr val="B98FE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3451" y="1315"/>
              <a:ext cx="116" cy="93"/>
            </a:xfrm>
            <a:custGeom>
              <a:rect b="b" l="l" r="r" t="t"/>
              <a:pathLst>
                <a:path extrusionOk="0" h="39" w="49">
                  <a:moveTo>
                    <a:pt x="14" y="39"/>
                  </a:move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4"/>
                    <a:pt x="1" y="23"/>
                  </a:cubicBezTo>
                  <a:cubicBezTo>
                    <a:pt x="3" y="21"/>
                    <a:pt x="5" y="21"/>
                    <a:pt x="7" y="23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0"/>
                    <a:pt x="46" y="0"/>
                    <a:pt x="47" y="2"/>
                  </a:cubicBezTo>
                  <a:cubicBezTo>
                    <a:pt x="49" y="3"/>
                    <a:pt x="49" y="6"/>
                    <a:pt x="47" y="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9"/>
                    <a:pt x="15" y="39"/>
                    <a:pt x="14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1082" y="1239"/>
              <a:ext cx="494" cy="309"/>
            </a:xfrm>
            <a:custGeom>
              <a:rect b="b" l="l" r="r" t="t"/>
              <a:pathLst>
                <a:path extrusionOk="0" h="130" w="208">
                  <a:moveTo>
                    <a:pt x="0" y="18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105"/>
                    <a:pt x="8" y="113"/>
                    <a:pt x="18" y="113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99" y="129"/>
                    <a:pt x="199" y="129"/>
                    <a:pt x="199" y="129"/>
                  </a:cubicBezTo>
                  <a:cubicBezTo>
                    <a:pt x="204" y="130"/>
                    <a:pt x="208" y="126"/>
                    <a:pt x="206" y="122"/>
                  </a:cubicBezTo>
                  <a:cubicBezTo>
                    <a:pt x="190" y="81"/>
                    <a:pt x="190" y="81"/>
                    <a:pt x="190" y="81"/>
                  </a:cubicBezTo>
                  <a:cubicBezTo>
                    <a:pt x="190" y="18"/>
                    <a:pt x="190" y="18"/>
                    <a:pt x="190" y="18"/>
                  </a:cubicBezTo>
                  <a:cubicBezTo>
                    <a:pt x="190" y="8"/>
                    <a:pt x="182" y="0"/>
                    <a:pt x="17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1369" y="1348"/>
              <a:ext cx="62" cy="62"/>
            </a:xfrm>
            <a:prstGeom prst="ellipse">
              <a:avLst/>
            </a:pr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1270" y="1348"/>
              <a:ext cx="61" cy="62"/>
            </a:xfrm>
            <a:prstGeom prst="ellipse">
              <a:avLst/>
            </a:pr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1168" y="1348"/>
              <a:ext cx="64" cy="62"/>
            </a:xfrm>
            <a:prstGeom prst="ellipse">
              <a:avLst/>
            </a:prstGeom>
            <a:solidFill>
              <a:srgbClr val="E8D2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2732" y="263"/>
              <a:ext cx="1227" cy="254"/>
            </a:xfrm>
            <a:custGeom>
              <a:rect b="b" l="l" r="r" t="t"/>
              <a:pathLst>
                <a:path extrusionOk="0" h="107" w="517">
                  <a:moveTo>
                    <a:pt x="501" y="107"/>
                  </a:moveTo>
                  <a:cubicBezTo>
                    <a:pt x="16" y="107"/>
                    <a:pt x="16" y="107"/>
                    <a:pt x="16" y="107"/>
                  </a:cubicBezTo>
                  <a:cubicBezTo>
                    <a:pt x="7" y="107"/>
                    <a:pt x="0" y="100"/>
                    <a:pt x="0" y="9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10" y="0"/>
                    <a:pt x="517" y="7"/>
                    <a:pt x="517" y="16"/>
                  </a:cubicBezTo>
                  <a:cubicBezTo>
                    <a:pt x="517" y="92"/>
                    <a:pt x="517" y="92"/>
                    <a:pt x="517" y="92"/>
                  </a:cubicBezTo>
                  <a:cubicBezTo>
                    <a:pt x="517" y="100"/>
                    <a:pt x="510" y="107"/>
                    <a:pt x="501" y="107"/>
                  </a:cubicBezTo>
                  <a:close/>
                </a:path>
              </a:pathLst>
            </a:custGeom>
            <a:solidFill>
              <a:srgbClr val="B98FE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2786" y="517"/>
              <a:ext cx="91" cy="107"/>
            </a:xfrm>
            <a:custGeom>
              <a:rect b="b" l="l" r="r" t="t"/>
              <a:pathLst>
                <a:path extrusionOk="0" h="45" w="38">
                  <a:moveTo>
                    <a:pt x="0" y="0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9" y="44"/>
                    <a:pt x="12" y="45"/>
                    <a:pt x="14" y="43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98FE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3753" y="313"/>
              <a:ext cx="144" cy="145"/>
            </a:xfrm>
            <a:custGeom>
              <a:rect b="b" l="l" r="r" t="t"/>
              <a:pathLst>
                <a:path extrusionOk="0" h="61" w="61">
                  <a:moveTo>
                    <a:pt x="53" y="61"/>
                  </a:moveTo>
                  <a:cubicBezTo>
                    <a:pt x="8" y="61"/>
                    <a:pt x="8" y="61"/>
                    <a:pt x="8" y="61"/>
                  </a:cubicBezTo>
                  <a:cubicBezTo>
                    <a:pt x="4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8" y="0"/>
                    <a:pt x="61" y="4"/>
                    <a:pt x="61" y="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8"/>
                    <a:pt x="58" y="61"/>
                    <a:pt x="53" y="61"/>
                  </a:cubicBezTo>
                  <a:close/>
                </a:path>
              </a:pathLst>
            </a:custGeom>
            <a:solidFill>
              <a:srgbClr val="7D529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2813" y="313"/>
              <a:ext cx="833" cy="28"/>
            </a:xfrm>
            <a:custGeom>
              <a:rect b="b" l="l" r="r" t="t"/>
              <a:pathLst>
                <a:path extrusionOk="0" h="12" w="351">
                  <a:moveTo>
                    <a:pt x="350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350" y="0"/>
                    <a:pt x="351" y="1"/>
                    <a:pt x="351" y="2"/>
                  </a:cubicBezTo>
                  <a:cubicBezTo>
                    <a:pt x="351" y="10"/>
                    <a:pt x="351" y="10"/>
                    <a:pt x="351" y="10"/>
                  </a:cubicBezTo>
                  <a:cubicBezTo>
                    <a:pt x="351" y="11"/>
                    <a:pt x="350" y="12"/>
                    <a:pt x="350" y="12"/>
                  </a:cubicBezTo>
                  <a:close/>
                </a:path>
              </a:pathLst>
            </a:custGeom>
            <a:solidFill>
              <a:srgbClr val="7D529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2813" y="372"/>
              <a:ext cx="833" cy="26"/>
            </a:xfrm>
            <a:custGeom>
              <a:rect b="b" l="l" r="r" t="t"/>
              <a:pathLst>
                <a:path extrusionOk="0" h="11" w="351">
                  <a:moveTo>
                    <a:pt x="350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350" y="0"/>
                    <a:pt x="351" y="0"/>
                    <a:pt x="351" y="1"/>
                  </a:cubicBezTo>
                  <a:cubicBezTo>
                    <a:pt x="351" y="10"/>
                    <a:pt x="351" y="10"/>
                    <a:pt x="351" y="10"/>
                  </a:cubicBezTo>
                  <a:cubicBezTo>
                    <a:pt x="351" y="11"/>
                    <a:pt x="350" y="11"/>
                    <a:pt x="350" y="11"/>
                  </a:cubicBezTo>
                  <a:close/>
                </a:path>
              </a:pathLst>
            </a:custGeom>
            <a:solidFill>
              <a:srgbClr val="7D529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2813" y="429"/>
              <a:ext cx="833" cy="29"/>
            </a:xfrm>
            <a:custGeom>
              <a:rect b="b" l="l" r="r" t="t"/>
              <a:pathLst>
                <a:path extrusionOk="0" h="12" w="351">
                  <a:moveTo>
                    <a:pt x="350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350" y="0"/>
                    <a:pt x="351" y="1"/>
                    <a:pt x="351" y="2"/>
                  </a:cubicBezTo>
                  <a:cubicBezTo>
                    <a:pt x="351" y="10"/>
                    <a:pt x="351" y="10"/>
                    <a:pt x="351" y="10"/>
                  </a:cubicBezTo>
                  <a:cubicBezTo>
                    <a:pt x="351" y="11"/>
                    <a:pt x="350" y="12"/>
                    <a:pt x="350" y="12"/>
                  </a:cubicBezTo>
                  <a:close/>
                </a:path>
              </a:pathLst>
            </a:custGeom>
            <a:solidFill>
              <a:srgbClr val="7D529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3093" y="745"/>
              <a:ext cx="209" cy="209"/>
            </a:xfrm>
            <a:custGeom>
              <a:rect b="b" l="l" r="r" t="t"/>
              <a:pathLst>
                <a:path extrusionOk="0" h="88" w="88">
                  <a:moveTo>
                    <a:pt x="80" y="88"/>
                  </a:move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8" y="4"/>
                    <a:pt x="88" y="8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4"/>
                    <a:pt x="85" y="88"/>
                    <a:pt x="80" y="88"/>
                  </a:cubicBezTo>
                  <a:close/>
                </a:path>
              </a:pathLst>
            </a:custGeom>
            <a:solidFill>
              <a:srgbClr val="B98FE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3138" y="778"/>
              <a:ext cx="118" cy="136"/>
            </a:xfrm>
            <a:custGeom>
              <a:rect b="b" l="l" r="r" t="t"/>
              <a:pathLst>
                <a:path extrusionOk="0" h="57" w="50">
                  <a:moveTo>
                    <a:pt x="50" y="12"/>
                  </a:moveTo>
                  <a:cubicBezTo>
                    <a:pt x="50" y="11"/>
                    <a:pt x="50" y="11"/>
                    <a:pt x="50" y="10"/>
                  </a:cubicBezTo>
                  <a:cubicBezTo>
                    <a:pt x="49" y="8"/>
                    <a:pt x="48" y="6"/>
                    <a:pt x="47" y="4"/>
                  </a:cubicBezTo>
                  <a:cubicBezTo>
                    <a:pt x="46" y="3"/>
                    <a:pt x="45" y="2"/>
                    <a:pt x="43" y="1"/>
                  </a:cubicBezTo>
                  <a:cubicBezTo>
                    <a:pt x="41" y="0"/>
                    <a:pt x="39" y="1"/>
                    <a:pt x="38" y="2"/>
                  </a:cubicBezTo>
                  <a:cubicBezTo>
                    <a:pt x="35" y="5"/>
                    <a:pt x="33" y="8"/>
                    <a:pt x="31" y="11"/>
                  </a:cubicBezTo>
                  <a:cubicBezTo>
                    <a:pt x="29" y="13"/>
                    <a:pt x="29" y="16"/>
                    <a:pt x="31" y="17"/>
                  </a:cubicBezTo>
                  <a:cubicBezTo>
                    <a:pt x="32" y="18"/>
                    <a:pt x="34" y="20"/>
                    <a:pt x="35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3" y="30"/>
                    <a:pt x="27" y="36"/>
                    <a:pt x="19" y="41"/>
                  </a:cubicBezTo>
                  <a:cubicBezTo>
                    <a:pt x="18" y="41"/>
                    <a:pt x="17" y="40"/>
                    <a:pt x="16" y="39"/>
                  </a:cubicBezTo>
                  <a:cubicBezTo>
                    <a:pt x="16" y="38"/>
                    <a:pt x="15" y="38"/>
                    <a:pt x="15" y="38"/>
                  </a:cubicBezTo>
                  <a:cubicBezTo>
                    <a:pt x="13" y="36"/>
                    <a:pt x="11" y="36"/>
                    <a:pt x="10" y="37"/>
                  </a:cubicBezTo>
                  <a:cubicBezTo>
                    <a:pt x="9" y="38"/>
                    <a:pt x="9" y="38"/>
                    <a:pt x="8" y="39"/>
                  </a:cubicBezTo>
                  <a:cubicBezTo>
                    <a:pt x="6" y="41"/>
                    <a:pt x="4" y="44"/>
                    <a:pt x="2" y="47"/>
                  </a:cubicBezTo>
                  <a:cubicBezTo>
                    <a:pt x="1" y="48"/>
                    <a:pt x="0" y="48"/>
                    <a:pt x="0" y="50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1" y="51"/>
                    <a:pt x="1" y="52"/>
                    <a:pt x="2" y="53"/>
                  </a:cubicBezTo>
                  <a:cubicBezTo>
                    <a:pt x="3" y="54"/>
                    <a:pt x="4" y="55"/>
                    <a:pt x="6" y="56"/>
                  </a:cubicBezTo>
                  <a:cubicBezTo>
                    <a:pt x="8" y="57"/>
                    <a:pt x="10" y="57"/>
                    <a:pt x="12" y="57"/>
                  </a:cubicBezTo>
                  <a:cubicBezTo>
                    <a:pt x="14" y="57"/>
                    <a:pt x="15" y="57"/>
                    <a:pt x="16" y="56"/>
                  </a:cubicBezTo>
                  <a:cubicBezTo>
                    <a:pt x="20" y="55"/>
                    <a:pt x="23" y="54"/>
                    <a:pt x="26" y="52"/>
                  </a:cubicBezTo>
                  <a:cubicBezTo>
                    <a:pt x="29" y="50"/>
                    <a:pt x="32" y="47"/>
                    <a:pt x="35" y="45"/>
                  </a:cubicBezTo>
                  <a:cubicBezTo>
                    <a:pt x="38" y="41"/>
                    <a:pt x="41" y="37"/>
                    <a:pt x="44" y="33"/>
                  </a:cubicBezTo>
                  <a:cubicBezTo>
                    <a:pt x="46" y="30"/>
                    <a:pt x="48" y="26"/>
                    <a:pt x="49" y="23"/>
                  </a:cubicBezTo>
                  <a:cubicBezTo>
                    <a:pt x="50" y="21"/>
                    <a:pt x="50" y="19"/>
                    <a:pt x="50" y="17"/>
                  </a:cubicBezTo>
                  <a:cubicBezTo>
                    <a:pt x="50" y="16"/>
                    <a:pt x="50" y="15"/>
                    <a:pt x="50" y="15"/>
                  </a:cubicBezTo>
                  <a:cubicBezTo>
                    <a:pt x="50" y="14"/>
                    <a:pt x="50" y="13"/>
                    <a:pt x="5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3396" y="740"/>
              <a:ext cx="212" cy="214"/>
            </a:xfrm>
            <a:custGeom>
              <a:rect b="b" l="l" r="r" t="t"/>
              <a:pathLst>
                <a:path extrusionOk="0" h="90" w="89">
                  <a:moveTo>
                    <a:pt x="81" y="90"/>
                  </a:moveTo>
                  <a:cubicBezTo>
                    <a:pt x="7" y="90"/>
                    <a:pt x="7" y="90"/>
                    <a:pt x="7" y="90"/>
                  </a:cubicBezTo>
                  <a:cubicBezTo>
                    <a:pt x="3" y="90"/>
                    <a:pt x="0" y="86"/>
                    <a:pt x="0" y="8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5" y="0"/>
                    <a:pt x="89" y="4"/>
                    <a:pt x="89" y="8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6"/>
                    <a:pt x="85" y="90"/>
                    <a:pt x="81" y="90"/>
                  </a:cubicBezTo>
                  <a:close/>
                </a:path>
              </a:pathLst>
            </a:custGeom>
            <a:solidFill>
              <a:srgbClr val="46235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3434" y="783"/>
              <a:ext cx="136" cy="128"/>
            </a:xfrm>
            <a:custGeom>
              <a:rect b="b" l="l" r="r" t="t"/>
              <a:pathLst>
                <a:path extrusionOk="0" h="54" w="57">
                  <a:moveTo>
                    <a:pt x="57" y="25"/>
                  </a:moveTo>
                  <a:cubicBezTo>
                    <a:pt x="57" y="36"/>
                    <a:pt x="50" y="42"/>
                    <a:pt x="43" y="42"/>
                  </a:cubicBezTo>
                  <a:cubicBezTo>
                    <a:pt x="39" y="42"/>
                    <a:pt x="35" y="41"/>
                    <a:pt x="34" y="37"/>
                  </a:cubicBezTo>
                  <a:cubicBezTo>
                    <a:pt x="32" y="40"/>
                    <a:pt x="29" y="42"/>
                    <a:pt x="25" y="42"/>
                  </a:cubicBezTo>
                  <a:cubicBezTo>
                    <a:pt x="19" y="42"/>
                    <a:pt x="13" y="37"/>
                    <a:pt x="13" y="28"/>
                  </a:cubicBezTo>
                  <a:cubicBezTo>
                    <a:pt x="13" y="19"/>
                    <a:pt x="18" y="13"/>
                    <a:pt x="25" y="13"/>
                  </a:cubicBezTo>
                  <a:cubicBezTo>
                    <a:pt x="28" y="13"/>
                    <a:pt x="30" y="14"/>
                    <a:pt x="32" y="1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3"/>
                    <a:pt x="44" y="34"/>
                    <a:pt x="45" y="34"/>
                  </a:cubicBezTo>
                  <a:cubicBezTo>
                    <a:pt x="47" y="34"/>
                    <a:pt x="48" y="32"/>
                    <a:pt x="48" y="26"/>
                  </a:cubicBezTo>
                  <a:cubicBezTo>
                    <a:pt x="48" y="15"/>
                    <a:pt x="41" y="8"/>
                    <a:pt x="29" y="8"/>
                  </a:cubicBezTo>
                  <a:cubicBezTo>
                    <a:pt x="17" y="8"/>
                    <a:pt x="9" y="16"/>
                    <a:pt x="9" y="27"/>
                  </a:cubicBezTo>
                  <a:cubicBezTo>
                    <a:pt x="9" y="38"/>
                    <a:pt x="16" y="47"/>
                    <a:pt x="28" y="47"/>
                  </a:cubicBezTo>
                  <a:cubicBezTo>
                    <a:pt x="32" y="47"/>
                    <a:pt x="36" y="46"/>
                    <a:pt x="40" y="44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39" y="53"/>
                    <a:pt x="34" y="54"/>
                    <a:pt x="28" y="54"/>
                  </a:cubicBezTo>
                  <a:cubicBezTo>
                    <a:pt x="11" y="54"/>
                    <a:pt x="0" y="42"/>
                    <a:pt x="0" y="27"/>
                  </a:cubicBezTo>
                  <a:cubicBezTo>
                    <a:pt x="0" y="12"/>
                    <a:pt x="11" y="0"/>
                    <a:pt x="29" y="0"/>
                  </a:cubicBezTo>
                  <a:cubicBezTo>
                    <a:pt x="45" y="0"/>
                    <a:pt x="57" y="11"/>
                    <a:pt x="57" y="25"/>
                  </a:cubicBezTo>
                  <a:close/>
                  <a:moveTo>
                    <a:pt x="32" y="28"/>
                  </a:moveTo>
                  <a:cubicBezTo>
                    <a:pt x="32" y="24"/>
                    <a:pt x="30" y="22"/>
                    <a:pt x="28" y="22"/>
                  </a:cubicBezTo>
                  <a:cubicBezTo>
                    <a:pt x="26" y="22"/>
                    <a:pt x="24" y="24"/>
                    <a:pt x="24" y="28"/>
                  </a:cubicBezTo>
                  <a:cubicBezTo>
                    <a:pt x="24" y="31"/>
                    <a:pt x="26" y="33"/>
                    <a:pt x="28" y="33"/>
                  </a:cubicBezTo>
                  <a:cubicBezTo>
                    <a:pt x="30" y="33"/>
                    <a:pt x="32" y="31"/>
                    <a:pt x="3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3681" y="740"/>
              <a:ext cx="212" cy="214"/>
            </a:xfrm>
            <a:custGeom>
              <a:rect b="b" l="l" r="r" t="t"/>
              <a:pathLst>
                <a:path extrusionOk="0" h="90" w="89">
                  <a:moveTo>
                    <a:pt x="81" y="90"/>
                  </a:moveTo>
                  <a:cubicBezTo>
                    <a:pt x="7" y="90"/>
                    <a:pt x="7" y="90"/>
                    <a:pt x="7" y="90"/>
                  </a:cubicBezTo>
                  <a:cubicBezTo>
                    <a:pt x="3" y="90"/>
                    <a:pt x="0" y="86"/>
                    <a:pt x="0" y="8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5" y="0"/>
                    <a:pt x="89" y="4"/>
                    <a:pt x="89" y="8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6"/>
                    <a:pt x="85" y="90"/>
                    <a:pt x="81" y="90"/>
                  </a:cubicBezTo>
                  <a:close/>
                </a:path>
              </a:pathLst>
            </a:custGeom>
            <a:solidFill>
              <a:srgbClr val="7D529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3743" y="783"/>
              <a:ext cx="86" cy="128"/>
            </a:xfrm>
            <a:custGeom>
              <a:rect b="b" l="l" r="r" t="t"/>
              <a:pathLst>
                <a:path extrusionOk="0" h="54" w="36">
                  <a:moveTo>
                    <a:pt x="23" y="48"/>
                  </a:moveTo>
                  <a:cubicBezTo>
                    <a:pt x="23" y="54"/>
                    <a:pt x="23" y="54"/>
                    <a:pt x="23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9" y="47"/>
                    <a:pt x="4" y="46"/>
                    <a:pt x="0" y="4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8" y="36"/>
                    <a:pt x="13" y="38"/>
                    <a:pt x="18" y="38"/>
                  </a:cubicBezTo>
                  <a:cubicBezTo>
                    <a:pt x="22" y="38"/>
                    <a:pt x="23" y="37"/>
                    <a:pt x="23" y="36"/>
                  </a:cubicBezTo>
                  <a:cubicBezTo>
                    <a:pt x="23" y="30"/>
                    <a:pt x="1" y="34"/>
                    <a:pt x="1" y="19"/>
                  </a:cubicBezTo>
                  <a:cubicBezTo>
                    <a:pt x="1" y="13"/>
                    <a:pt x="6" y="8"/>
                    <a:pt x="15" y="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7" y="7"/>
                    <a:pt x="31" y="8"/>
                    <a:pt x="35" y="1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7" y="17"/>
                    <a:pt x="23" y="16"/>
                    <a:pt x="19" y="16"/>
                  </a:cubicBezTo>
                  <a:cubicBezTo>
                    <a:pt x="16" y="16"/>
                    <a:pt x="14" y="17"/>
                    <a:pt x="14" y="19"/>
                  </a:cubicBezTo>
                  <a:cubicBezTo>
                    <a:pt x="14" y="24"/>
                    <a:pt x="36" y="20"/>
                    <a:pt x="36" y="35"/>
                  </a:cubicBezTo>
                  <a:cubicBezTo>
                    <a:pt x="36" y="41"/>
                    <a:pt x="32" y="46"/>
                    <a:pt x="23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7" name="Google Shape;397;p43"/>
          <p:cNvCxnSpPr/>
          <p:nvPr/>
        </p:nvCxnSpPr>
        <p:spPr>
          <a:xfrm>
            <a:off x="3667118" y="2331173"/>
            <a:ext cx="5076832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lgDash"/>
            <a:miter lim="800000"/>
            <a:headEnd len="sm" w="sm" type="none"/>
            <a:tailEnd len="lg" w="lg" type="triangle"/>
          </a:ln>
        </p:spPr>
      </p:cxnSp>
      <p:sp>
        <p:nvSpPr>
          <p:cNvPr id="398" name="Google Shape;398;p43"/>
          <p:cNvSpPr/>
          <p:nvPr/>
        </p:nvSpPr>
        <p:spPr>
          <a:xfrm>
            <a:off x="3542687" y="2246461"/>
            <a:ext cx="163286" cy="163285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4839992" y="2246461"/>
            <a:ext cx="163286" cy="163285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3"/>
          <p:cNvSpPr/>
          <p:nvPr/>
        </p:nvSpPr>
        <p:spPr>
          <a:xfrm>
            <a:off x="6137297" y="2246461"/>
            <a:ext cx="163286" cy="163285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3"/>
          <p:cNvSpPr/>
          <p:nvPr/>
        </p:nvSpPr>
        <p:spPr>
          <a:xfrm>
            <a:off x="7440317" y="2246461"/>
            <a:ext cx="163285" cy="163285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3"/>
          <p:cNvSpPr txBox="1"/>
          <p:nvPr/>
        </p:nvSpPr>
        <p:spPr>
          <a:xfrm>
            <a:off x="3856347" y="1535363"/>
            <a:ext cx="21306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addresses challenges faced by providers and users in efficiently accessing and offering services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3"/>
          <p:cNvSpPr txBox="1"/>
          <p:nvPr/>
        </p:nvSpPr>
        <p:spPr>
          <a:xfrm>
            <a:off x="4025800" y="2818875"/>
            <a:ext cx="21306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"Service Pro" is an innovative platform that streamlines service provision through cutting-edge mobile technologies</a:t>
            </a:r>
            <a:endParaRPr b="1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4" name="Google Shape;404;p43"/>
          <p:cNvSpPr txBox="1"/>
          <p:nvPr/>
        </p:nvSpPr>
        <p:spPr>
          <a:xfrm>
            <a:off x="6300576" y="1535375"/>
            <a:ext cx="2820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platform empowers both parties by facilitating seamless communication and a collaborative environment</a:t>
            </a:r>
            <a:endParaRPr b="1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5" name="Google Shape;405;p43"/>
          <p:cNvSpPr txBox="1"/>
          <p:nvPr/>
        </p:nvSpPr>
        <p:spPr>
          <a:xfrm>
            <a:off x="7016350" y="2887975"/>
            <a:ext cx="194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"Service Pro" aims to redefine service provision by promoting transparency, reliability, and user satisfaction through robust features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3"/>
          <p:cNvSpPr/>
          <p:nvPr/>
        </p:nvSpPr>
        <p:spPr>
          <a:xfrm rot="5400000">
            <a:off x="8512700" y="4703776"/>
            <a:ext cx="172200" cy="55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3"/>
          <p:cNvSpPr/>
          <p:nvPr/>
        </p:nvSpPr>
        <p:spPr>
          <a:xfrm>
            <a:off x="3366480" y="1675527"/>
            <a:ext cx="430800" cy="430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3"/>
          <p:cNvSpPr/>
          <p:nvPr/>
        </p:nvSpPr>
        <p:spPr>
          <a:xfrm>
            <a:off x="5753080" y="1675515"/>
            <a:ext cx="430800" cy="430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3442680" y="3047127"/>
            <a:ext cx="430800" cy="430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3"/>
          <p:cNvSpPr/>
          <p:nvPr/>
        </p:nvSpPr>
        <p:spPr>
          <a:xfrm>
            <a:off x="6515080" y="3123315"/>
            <a:ext cx="430800" cy="430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44"/>
          <p:cNvGrpSpPr/>
          <p:nvPr/>
        </p:nvGrpSpPr>
        <p:grpSpPr>
          <a:xfrm rot="10800000">
            <a:off x="4294271" y="-1723034"/>
            <a:ext cx="6078457" cy="5016495"/>
            <a:chOff x="-1632473" y="2462367"/>
            <a:chExt cx="8104609" cy="6688660"/>
          </a:xfrm>
        </p:grpSpPr>
        <p:sp>
          <p:nvSpPr>
            <p:cNvPr id="417" name="Google Shape;417;p44"/>
            <p:cNvSpPr/>
            <p:nvPr/>
          </p:nvSpPr>
          <p:spPr>
            <a:xfrm rot="2700000">
              <a:off x="2096137" y="5045402"/>
              <a:ext cx="3783578" cy="3242829"/>
            </a:xfrm>
            <a:custGeom>
              <a:rect b="b" l="l" r="r" t="t"/>
              <a:pathLst>
                <a:path extrusionOk="0" h="3242829" w="3783578">
                  <a:moveTo>
                    <a:pt x="225490" y="225490"/>
                  </a:moveTo>
                  <a:cubicBezTo>
                    <a:pt x="364809" y="86170"/>
                    <a:pt x="557278" y="0"/>
                    <a:pt x="769871" y="0"/>
                  </a:cubicBezTo>
                  <a:lnTo>
                    <a:pt x="3783578" y="0"/>
                  </a:lnTo>
                  <a:lnTo>
                    <a:pt x="540749" y="3242829"/>
                  </a:lnTo>
                  <a:lnTo>
                    <a:pt x="0" y="2702079"/>
                  </a:lnTo>
                  <a:lnTo>
                    <a:pt x="0" y="769871"/>
                  </a:lnTo>
                  <a:cubicBezTo>
                    <a:pt x="0" y="557277"/>
                    <a:pt x="86172" y="364810"/>
                    <a:pt x="225490" y="22549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4"/>
            <p:cNvSpPr/>
            <p:nvPr/>
          </p:nvSpPr>
          <p:spPr>
            <a:xfrm rot="2700000">
              <a:off x="-927350" y="3523208"/>
              <a:ext cx="4619134" cy="3907698"/>
            </a:xfrm>
            <a:custGeom>
              <a:rect b="b" l="l" r="r" t="t"/>
              <a:pathLst>
                <a:path extrusionOk="0" h="3907698" w="4619134">
                  <a:moveTo>
                    <a:pt x="225490" y="225490"/>
                  </a:moveTo>
                  <a:cubicBezTo>
                    <a:pt x="364810" y="86170"/>
                    <a:pt x="557278" y="0"/>
                    <a:pt x="769871" y="0"/>
                  </a:cubicBezTo>
                  <a:lnTo>
                    <a:pt x="3849263" y="0"/>
                  </a:lnTo>
                  <a:cubicBezTo>
                    <a:pt x="4274450" y="0"/>
                    <a:pt x="4619134" y="344683"/>
                    <a:pt x="4619134" y="769871"/>
                  </a:cubicBezTo>
                  <a:lnTo>
                    <a:pt x="4619134" y="1597230"/>
                  </a:lnTo>
                  <a:lnTo>
                    <a:pt x="2308666" y="3907698"/>
                  </a:lnTo>
                  <a:lnTo>
                    <a:pt x="0" y="1599032"/>
                  </a:lnTo>
                  <a:lnTo>
                    <a:pt x="0" y="769871"/>
                  </a:lnTo>
                  <a:cubicBezTo>
                    <a:pt x="0" y="557277"/>
                    <a:pt x="86171" y="364809"/>
                    <a:pt x="225490" y="225490"/>
                  </a:cubicBezTo>
                  <a:close/>
                </a:path>
              </a:pathLst>
            </a:custGeom>
            <a:solidFill>
              <a:srgbClr val="EAD65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44"/>
          <p:cNvSpPr/>
          <p:nvPr/>
        </p:nvSpPr>
        <p:spPr>
          <a:xfrm>
            <a:off x="3944541" y="1600200"/>
            <a:ext cx="4256484" cy="271463"/>
          </a:xfrm>
          <a:prstGeom prst="roundRect">
            <a:avLst>
              <a:gd fmla="val 17559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4"/>
          <p:cNvSpPr/>
          <p:nvPr/>
        </p:nvSpPr>
        <p:spPr>
          <a:xfrm>
            <a:off x="3944541" y="1885950"/>
            <a:ext cx="4256484" cy="2333624"/>
          </a:xfrm>
          <a:prstGeom prst="roundRect">
            <a:avLst>
              <a:gd fmla="val 176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4"/>
          <p:cNvSpPr/>
          <p:nvPr/>
        </p:nvSpPr>
        <p:spPr>
          <a:xfrm rot="2700000">
            <a:off x="-237136" y="4228593"/>
            <a:ext cx="1171467" cy="991038"/>
          </a:xfrm>
          <a:custGeom>
            <a:rect b="b" l="l" r="r" t="t"/>
            <a:pathLst>
              <a:path extrusionOk="0" h="3907698" w="4619134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4"/>
          <p:cNvSpPr txBox="1"/>
          <p:nvPr/>
        </p:nvSpPr>
        <p:spPr>
          <a:xfrm>
            <a:off x="400050" y="1143000"/>
            <a:ext cx="2929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Quattrocento Sans"/>
              <a:buNone/>
            </a:pPr>
            <a:r>
              <a:rPr b="1" i="0" lang="en" sz="50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Quattrocento Sans"/>
              <a:buNone/>
            </a:pPr>
            <a:r>
              <a:rPr b="1" i="0" lang="en" sz="50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</a:t>
            </a:r>
            <a:endParaRPr b="1" i="0" sz="5000" u="none" cap="none" strike="noStrike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23" name="Google Shape;423;p44"/>
          <p:cNvCxnSpPr/>
          <p:nvPr/>
        </p:nvCxnSpPr>
        <p:spPr>
          <a:xfrm>
            <a:off x="371475" y="2843213"/>
            <a:ext cx="6986588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24" name="Google Shape;424;p44"/>
          <p:cNvGrpSpPr/>
          <p:nvPr/>
        </p:nvGrpSpPr>
        <p:grpSpPr>
          <a:xfrm>
            <a:off x="-118431" y="3550191"/>
            <a:ext cx="3109746" cy="3109746"/>
            <a:chOff x="-181434" y="3875765"/>
            <a:chExt cx="5783035" cy="5783035"/>
          </a:xfrm>
        </p:grpSpPr>
        <p:sp>
          <p:nvSpPr>
            <p:cNvPr id="425" name="Google Shape;425;p44"/>
            <p:cNvSpPr/>
            <p:nvPr/>
          </p:nvSpPr>
          <p:spPr>
            <a:xfrm rot="2700000">
              <a:off x="601325" y="4786818"/>
              <a:ext cx="4217517" cy="3960930"/>
            </a:xfrm>
            <a:custGeom>
              <a:rect b="b" l="l" r="r" t="t"/>
              <a:pathLst>
                <a:path extrusionOk="0" h="3960930" w="4217517">
                  <a:moveTo>
                    <a:pt x="266704" y="266704"/>
                  </a:moveTo>
                  <a:cubicBezTo>
                    <a:pt x="431488" y="101921"/>
                    <a:pt x="659134" y="0"/>
                    <a:pt x="910585" y="0"/>
                  </a:cubicBezTo>
                  <a:lnTo>
                    <a:pt x="4217517" y="0"/>
                  </a:lnTo>
                  <a:lnTo>
                    <a:pt x="256587" y="3960930"/>
                  </a:lnTo>
                  <a:lnTo>
                    <a:pt x="0" y="3704343"/>
                  </a:lnTo>
                  <a:lnTo>
                    <a:pt x="0" y="910585"/>
                  </a:lnTo>
                  <a:cubicBezTo>
                    <a:pt x="0" y="659134"/>
                    <a:pt x="101921" y="431488"/>
                    <a:pt x="266704" y="2667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4"/>
            <p:cNvSpPr/>
            <p:nvPr/>
          </p:nvSpPr>
          <p:spPr>
            <a:xfrm rot="2700000">
              <a:off x="1792653" y="6109207"/>
              <a:ext cx="1497585" cy="1497584"/>
            </a:xfrm>
            <a:custGeom>
              <a:rect b="b" l="l" r="r" t="t"/>
              <a:pathLst>
                <a:path extrusionOk="0" h="1497584" w="1497585">
                  <a:moveTo>
                    <a:pt x="185271" y="185271"/>
                  </a:moveTo>
                  <a:cubicBezTo>
                    <a:pt x="299741" y="70801"/>
                    <a:pt x="457880" y="0"/>
                    <a:pt x="632555" y="0"/>
                  </a:cubicBezTo>
                  <a:lnTo>
                    <a:pt x="1497585" y="0"/>
                  </a:lnTo>
                  <a:lnTo>
                    <a:pt x="0" y="1497584"/>
                  </a:lnTo>
                  <a:lnTo>
                    <a:pt x="0" y="632556"/>
                  </a:lnTo>
                  <a:cubicBezTo>
                    <a:pt x="0" y="457880"/>
                    <a:pt x="70801" y="299741"/>
                    <a:pt x="185271" y="1852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44"/>
          <p:cNvGrpSpPr/>
          <p:nvPr/>
        </p:nvGrpSpPr>
        <p:grpSpPr>
          <a:xfrm>
            <a:off x="3348038" y="819150"/>
            <a:ext cx="5476875" cy="4048125"/>
            <a:chOff x="2812" y="688"/>
            <a:chExt cx="4600" cy="3400"/>
          </a:xfrm>
        </p:grpSpPr>
        <p:cxnSp>
          <p:nvCxnSpPr>
            <p:cNvPr id="428" name="Google Shape;428;p44"/>
            <p:cNvCxnSpPr/>
            <p:nvPr/>
          </p:nvCxnSpPr>
          <p:spPr>
            <a:xfrm>
              <a:off x="3313" y="1573"/>
              <a:ext cx="3576" cy="0"/>
            </a:xfrm>
            <a:prstGeom prst="straightConnector1">
              <a:avLst/>
            </a:prstGeom>
            <a:noFill/>
            <a:ln cap="flat" cmpd="sng" w="23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29" name="Google Shape;429;p44"/>
            <p:cNvSpPr/>
            <p:nvPr/>
          </p:nvSpPr>
          <p:spPr>
            <a:xfrm>
              <a:off x="3313" y="1338"/>
              <a:ext cx="3576" cy="2214"/>
            </a:xfrm>
            <a:custGeom>
              <a:rect b="b" l="l" r="r" t="t"/>
              <a:pathLst>
                <a:path extrusionOk="0" h="1236" w="1997">
                  <a:moveTo>
                    <a:pt x="1971" y="1236"/>
                  </a:moveTo>
                  <a:cubicBezTo>
                    <a:pt x="26" y="1236"/>
                    <a:pt x="26" y="1236"/>
                    <a:pt x="26" y="1236"/>
                  </a:cubicBezTo>
                  <a:cubicBezTo>
                    <a:pt x="12" y="1236"/>
                    <a:pt x="0" y="1224"/>
                    <a:pt x="0" y="12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86" y="0"/>
                    <a:pt x="1997" y="11"/>
                    <a:pt x="1997" y="26"/>
                  </a:cubicBezTo>
                  <a:cubicBezTo>
                    <a:pt x="1997" y="1210"/>
                    <a:pt x="1997" y="1210"/>
                    <a:pt x="1997" y="1210"/>
                  </a:cubicBezTo>
                  <a:cubicBezTo>
                    <a:pt x="1997" y="1224"/>
                    <a:pt x="1986" y="1236"/>
                    <a:pt x="1971" y="1236"/>
                  </a:cubicBezTo>
                  <a:close/>
                </a:path>
              </a:pathLst>
            </a:custGeom>
            <a:noFill/>
            <a:ln cap="flat" cmpd="sng" w="23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4"/>
            <p:cNvSpPr/>
            <p:nvPr/>
          </p:nvSpPr>
          <p:spPr>
            <a:xfrm>
              <a:off x="3483" y="1424"/>
              <a:ext cx="66" cy="67"/>
            </a:xfrm>
            <a:prstGeom prst="ellipse">
              <a:avLst/>
            </a:pr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4"/>
            <p:cNvSpPr/>
            <p:nvPr/>
          </p:nvSpPr>
          <p:spPr>
            <a:xfrm>
              <a:off x="3610" y="1424"/>
              <a:ext cx="66" cy="67"/>
            </a:xfrm>
            <a:prstGeom prst="ellipse">
              <a:avLst/>
            </a:prstGeom>
            <a:solidFill>
              <a:srgbClr val="EAD2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4"/>
            <p:cNvSpPr/>
            <p:nvPr/>
          </p:nvSpPr>
          <p:spPr>
            <a:xfrm>
              <a:off x="3737" y="1424"/>
              <a:ext cx="67" cy="67"/>
            </a:xfrm>
            <a:prstGeom prst="ellipse">
              <a:avLst/>
            </a:prstGeom>
            <a:solidFill>
              <a:srgbClr val="00857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4"/>
            <p:cNvSpPr/>
            <p:nvPr/>
          </p:nvSpPr>
          <p:spPr>
            <a:xfrm>
              <a:off x="6470" y="1500"/>
              <a:ext cx="928" cy="863"/>
            </a:xfrm>
            <a:custGeom>
              <a:rect b="b" l="l" r="r" t="t"/>
              <a:pathLst>
                <a:path extrusionOk="0" h="482" w="518">
                  <a:moveTo>
                    <a:pt x="494" y="482"/>
                  </a:moveTo>
                  <a:cubicBezTo>
                    <a:pt x="24" y="482"/>
                    <a:pt x="24" y="482"/>
                    <a:pt x="24" y="482"/>
                  </a:cubicBezTo>
                  <a:cubicBezTo>
                    <a:pt x="11" y="482"/>
                    <a:pt x="0" y="471"/>
                    <a:pt x="0" y="4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507" y="0"/>
                    <a:pt x="518" y="10"/>
                    <a:pt x="518" y="24"/>
                  </a:cubicBezTo>
                  <a:cubicBezTo>
                    <a:pt x="518" y="458"/>
                    <a:pt x="518" y="458"/>
                    <a:pt x="518" y="458"/>
                  </a:cubicBezTo>
                  <a:cubicBezTo>
                    <a:pt x="518" y="471"/>
                    <a:pt x="507" y="482"/>
                    <a:pt x="494" y="4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4"/>
            <p:cNvSpPr/>
            <p:nvPr/>
          </p:nvSpPr>
          <p:spPr>
            <a:xfrm>
              <a:off x="6470" y="1500"/>
              <a:ext cx="928" cy="863"/>
            </a:xfrm>
            <a:custGeom>
              <a:rect b="b" l="l" r="r" t="t"/>
              <a:pathLst>
                <a:path extrusionOk="0" h="482" w="518">
                  <a:moveTo>
                    <a:pt x="494" y="482"/>
                  </a:moveTo>
                  <a:cubicBezTo>
                    <a:pt x="24" y="482"/>
                    <a:pt x="24" y="482"/>
                    <a:pt x="24" y="482"/>
                  </a:cubicBezTo>
                  <a:cubicBezTo>
                    <a:pt x="11" y="482"/>
                    <a:pt x="0" y="471"/>
                    <a:pt x="0" y="4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507" y="0"/>
                    <a:pt x="518" y="10"/>
                    <a:pt x="518" y="24"/>
                  </a:cubicBezTo>
                  <a:cubicBezTo>
                    <a:pt x="518" y="458"/>
                    <a:pt x="518" y="458"/>
                    <a:pt x="518" y="458"/>
                  </a:cubicBezTo>
                  <a:cubicBezTo>
                    <a:pt x="518" y="471"/>
                    <a:pt x="507" y="482"/>
                    <a:pt x="494" y="482"/>
                  </a:cubicBezTo>
                  <a:close/>
                </a:path>
              </a:pathLst>
            </a:custGeom>
            <a:noFill/>
            <a:ln cap="flat" cmpd="sng" w="23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4"/>
            <p:cNvSpPr/>
            <p:nvPr/>
          </p:nvSpPr>
          <p:spPr>
            <a:xfrm>
              <a:off x="6674" y="1693"/>
              <a:ext cx="523" cy="444"/>
            </a:xfrm>
            <a:custGeom>
              <a:rect b="b" l="l" r="r" t="t"/>
              <a:pathLst>
                <a:path extrusionOk="0" h="248" w="292">
                  <a:moveTo>
                    <a:pt x="24" y="248"/>
                  </a:moveTo>
                  <a:cubicBezTo>
                    <a:pt x="268" y="248"/>
                    <a:pt x="268" y="248"/>
                    <a:pt x="268" y="248"/>
                  </a:cubicBezTo>
                  <a:cubicBezTo>
                    <a:pt x="281" y="248"/>
                    <a:pt x="292" y="238"/>
                    <a:pt x="292" y="224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92" y="11"/>
                    <a:pt x="281" y="0"/>
                    <a:pt x="26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8"/>
                    <a:pt x="11" y="248"/>
                    <a:pt x="24" y="2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4"/>
            <p:cNvSpPr/>
            <p:nvPr/>
          </p:nvSpPr>
          <p:spPr>
            <a:xfrm>
              <a:off x="6814" y="1827"/>
              <a:ext cx="242" cy="163"/>
            </a:xfrm>
            <a:custGeom>
              <a:rect b="b" l="l" r="r" t="t"/>
              <a:pathLst>
                <a:path extrusionOk="0" h="163" w="242">
                  <a:moveTo>
                    <a:pt x="242" y="163"/>
                  </a:moveTo>
                  <a:lnTo>
                    <a:pt x="36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242" y="0"/>
                  </a:lnTo>
                  <a:lnTo>
                    <a:pt x="242" y="42"/>
                  </a:lnTo>
                  <a:lnTo>
                    <a:pt x="242" y="163"/>
                  </a:lnTo>
                  <a:close/>
                </a:path>
              </a:pathLst>
            </a:custGeom>
            <a:noFill/>
            <a:ln cap="rnd" cmpd="sng" w="206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4"/>
            <p:cNvSpPr/>
            <p:nvPr/>
          </p:nvSpPr>
          <p:spPr>
            <a:xfrm>
              <a:off x="6814" y="1827"/>
              <a:ext cx="242" cy="95"/>
            </a:xfrm>
            <a:custGeom>
              <a:rect b="b" l="l" r="r" t="t"/>
              <a:pathLst>
                <a:path extrusionOk="0" h="95" w="242">
                  <a:moveTo>
                    <a:pt x="0" y="0"/>
                  </a:moveTo>
                  <a:lnTo>
                    <a:pt x="120" y="95"/>
                  </a:lnTo>
                  <a:lnTo>
                    <a:pt x="242" y="0"/>
                  </a:lnTo>
                </a:path>
              </a:pathLst>
            </a:custGeom>
            <a:noFill/>
            <a:ln cap="rnd" cmpd="sng" w="206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4"/>
            <p:cNvSpPr/>
            <p:nvPr/>
          </p:nvSpPr>
          <p:spPr>
            <a:xfrm>
              <a:off x="2812" y="2232"/>
              <a:ext cx="884" cy="781"/>
            </a:xfrm>
            <a:custGeom>
              <a:rect b="b" l="l" r="r" t="t"/>
              <a:pathLst>
                <a:path extrusionOk="0" h="436" w="494">
                  <a:moveTo>
                    <a:pt x="471" y="436"/>
                  </a:moveTo>
                  <a:cubicBezTo>
                    <a:pt x="23" y="436"/>
                    <a:pt x="23" y="436"/>
                    <a:pt x="23" y="436"/>
                  </a:cubicBezTo>
                  <a:cubicBezTo>
                    <a:pt x="11" y="436"/>
                    <a:pt x="0" y="426"/>
                    <a:pt x="0" y="41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84" y="0"/>
                    <a:pt x="494" y="10"/>
                    <a:pt x="494" y="23"/>
                  </a:cubicBezTo>
                  <a:cubicBezTo>
                    <a:pt x="494" y="413"/>
                    <a:pt x="494" y="413"/>
                    <a:pt x="494" y="413"/>
                  </a:cubicBezTo>
                  <a:cubicBezTo>
                    <a:pt x="494" y="426"/>
                    <a:pt x="484" y="436"/>
                    <a:pt x="471" y="4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4"/>
            <p:cNvSpPr/>
            <p:nvPr/>
          </p:nvSpPr>
          <p:spPr>
            <a:xfrm>
              <a:off x="2812" y="2232"/>
              <a:ext cx="884" cy="781"/>
            </a:xfrm>
            <a:custGeom>
              <a:rect b="b" l="l" r="r" t="t"/>
              <a:pathLst>
                <a:path extrusionOk="0" h="436" w="494">
                  <a:moveTo>
                    <a:pt x="471" y="436"/>
                  </a:moveTo>
                  <a:cubicBezTo>
                    <a:pt x="23" y="436"/>
                    <a:pt x="23" y="436"/>
                    <a:pt x="23" y="436"/>
                  </a:cubicBezTo>
                  <a:cubicBezTo>
                    <a:pt x="11" y="436"/>
                    <a:pt x="0" y="426"/>
                    <a:pt x="0" y="41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84" y="0"/>
                    <a:pt x="494" y="10"/>
                    <a:pt x="494" y="23"/>
                  </a:cubicBezTo>
                  <a:cubicBezTo>
                    <a:pt x="494" y="413"/>
                    <a:pt x="494" y="413"/>
                    <a:pt x="494" y="413"/>
                  </a:cubicBezTo>
                  <a:cubicBezTo>
                    <a:pt x="494" y="426"/>
                    <a:pt x="484" y="436"/>
                    <a:pt x="471" y="436"/>
                  </a:cubicBezTo>
                  <a:close/>
                </a:path>
              </a:pathLst>
            </a:custGeom>
            <a:noFill/>
            <a:ln cap="flat" cmpd="sng" w="238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2996" y="2366"/>
              <a:ext cx="512" cy="497"/>
            </a:xfrm>
            <a:custGeom>
              <a:rect b="b" l="l" r="r" t="t"/>
              <a:pathLst>
                <a:path extrusionOk="0" h="277" w="286">
                  <a:moveTo>
                    <a:pt x="259" y="277"/>
                  </a:moveTo>
                  <a:cubicBezTo>
                    <a:pt x="27" y="277"/>
                    <a:pt x="27" y="277"/>
                    <a:pt x="27" y="277"/>
                  </a:cubicBezTo>
                  <a:cubicBezTo>
                    <a:pt x="12" y="277"/>
                    <a:pt x="0" y="265"/>
                    <a:pt x="0" y="25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74" y="0"/>
                    <a:pt x="286" y="12"/>
                    <a:pt x="286" y="26"/>
                  </a:cubicBezTo>
                  <a:cubicBezTo>
                    <a:pt x="286" y="251"/>
                    <a:pt x="286" y="251"/>
                    <a:pt x="286" y="251"/>
                  </a:cubicBezTo>
                  <a:cubicBezTo>
                    <a:pt x="286" y="265"/>
                    <a:pt x="274" y="277"/>
                    <a:pt x="259" y="2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3096" y="2461"/>
              <a:ext cx="317" cy="317"/>
            </a:xfrm>
            <a:custGeom>
              <a:rect b="b" l="l" r="r" t="t"/>
              <a:pathLst>
                <a:path extrusionOk="0" h="177" w="177">
                  <a:moveTo>
                    <a:pt x="32" y="31"/>
                  </a:moveTo>
                  <a:cubicBezTo>
                    <a:pt x="0" y="62"/>
                    <a:pt x="0" y="114"/>
                    <a:pt x="32" y="145"/>
                  </a:cubicBezTo>
                  <a:cubicBezTo>
                    <a:pt x="63" y="177"/>
                    <a:pt x="114" y="177"/>
                    <a:pt x="146" y="145"/>
                  </a:cubicBezTo>
                  <a:cubicBezTo>
                    <a:pt x="177" y="114"/>
                    <a:pt x="177" y="62"/>
                    <a:pt x="146" y="31"/>
                  </a:cubicBezTo>
                  <a:cubicBezTo>
                    <a:pt x="114" y="0"/>
                    <a:pt x="63" y="0"/>
                    <a:pt x="32" y="31"/>
                  </a:cubicBezTo>
                  <a:close/>
                  <a:moveTo>
                    <a:pt x="146" y="43"/>
                  </a:moveTo>
                  <a:cubicBezTo>
                    <a:pt x="120" y="43"/>
                    <a:pt x="120" y="43"/>
                    <a:pt x="120" y="43"/>
                  </a:cubicBezTo>
                  <a:cubicBezTo>
                    <a:pt x="117" y="35"/>
                    <a:pt x="114" y="27"/>
                    <a:pt x="110" y="19"/>
                  </a:cubicBezTo>
                  <a:cubicBezTo>
                    <a:pt x="124" y="23"/>
                    <a:pt x="137" y="31"/>
                    <a:pt x="146" y="43"/>
                  </a:cubicBezTo>
                  <a:close/>
                  <a:moveTo>
                    <a:pt x="59" y="83"/>
                  </a:moveTo>
                  <a:cubicBezTo>
                    <a:pt x="59" y="73"/>
                    <a:pt x="60" y="63"/>
                    <a:pt x="63" y="52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7" y="63"/>
                    <a:pt x="118" y="73"/>
                    <a:pt x="118" y="83"/>
                  </a:cubicBezTo>
                  <a:lnTo>
                    <a:pt x="59" y="83"/>
                  </a:lnTo>
                  <a:close/>
                  <a:moveTo>
                    <a:pt x="118" y="93"/>
                  </a:moveTo>
                  <a:cubicBezTo>
                    <a:pt x="117" y="103"/>
                    <a:pt x="115" y="114"/>
                    <a:pt x="112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2" y="114"/>
                    <a:pt x="60" y="103"/>
                    <a:pt x="59" y="93"/>
                  </a:cubicBezTo>
                  <a:lnTo>
                    <a:pt x="118" y="93"/>
                  </a:lnTo>
                  <a:close/>
                  <a:moveTo>
                    <a:pt x="89" y="15"/>
                  </a:moveTo>
                  <a:cubicBezTo>
                    <a:pt x="93" y="15"/>
                    <a:pt x="96" y="16"/>
                    <a:pt x="100" y="16"/>
                  </a:cubicBezTo>
                  <a:cubicBezTo>
                    <a:pt x="105" y="25"/>
                    <a:pt x="109" y="34"/>
                    <a:pt x="112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9" y="34"/>
                    <a:pt x="72" y="25"/>
                    <a:pt x="77" y="16"/>
                  </a:cubicBezTo>
                  <a:cubicBezTo>
                    <a:pt x="81" y="16"/>
                    <a:pt x="85" y="15"/>
                    <a:pt x="89" y="15"/>
                  </a:cubicBezTo>
                  <a:close/>
                  <a:moveTo>
                    <a:pt x="68" y="19"/>
                  </a:moveTo>
                  <a:cubicBezTo>
                    <a:pt x="63" y="27"/>
                    <a:pt x="60" y="35"/>
                    <a:pt x="58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41" y="31"/>
                    <a:pt x="53" y="23"/>
                    <a:pt x="68" y="19"/>
                  </a:cubicBezTo>
                  <a:close/>
                  <a:moveTo>
                    <a:pt x="25" y="52"/>
                  </a:moveTo>
                  <a:cubicBezTo>
                    <a:pt x="55" y="52"/>
                    <a:pt x="55" y="52"/>
                    <a:pt x="55" y="52"/>
                  </a:cubicBezTo>
                  <a:cubicBezTo>
                    <a:pt x="52" y="63"/>
                    <a:pt x="51" y="73"/>
                    <a:pt x="51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7" y="72"/>
                    <a:pt x="20" y="62"/>
                    <a:pt x="25" y="52"/>
                  </a:cubicBezTo>
                  <a:close/>
                  <a:moveTo>
                    <a:pt x="25" y="124"/>
                  </a:moveTo>
                  <a:cubicBezTo>
                    <a:pt x="20" y="115"/>
                    <a:pt x="17" y="104"/>
                    <a:pt x="16" y="93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103"/>
                    <a:pt x="53" y="114"/>
                    <a:pt x="56" y="124"/>
                  </a:cubicBezTo>
                  <a:lnTo>
                    <a:pt x="25" y="124"/>
                  </a:lnTo>
                  <a:close/>
                  <a:moveTo>
                    <a:pt x="32" y="134"/>
                  </a:moveTo>
                  <a:cubicBezTo>
                    <a:pt x="59" y="134"/>
                    <a:pt x="59" y="134"/>
                    <a:pt x="59" y="134"/>
                  </a:cubicBezTo>
                  <a:cubicBezTo>
                    <a:pt x="61" y="142"/>
                    <a:pt x="65" y="150"/>
                    <a:pt x="69" y="158"/>
                  </a:cubicBezTo>
                  <a:cubicBezTo>
                    <a:pt x="54" y="154"/>
                    <a:pt x="41" y="145"/>
                    <a:pt x="32" y="134"/>
                  </a:cubicBezTo>
                  <a:close/>
                  <a:moveTo>
                    <a:pt x="89" y="161"/>
                  </a:moveTo>
                  <a:cubicBezTo>
                    <a:pt x="85" y="161"/>
                    <a:pt x="82" y="161"/>
                    <a:pt x="79" y="160"/>
                  </a:cubicBezTo>
                  <a:cubicBezTo>
                    <a:pt x="75" y="151"/>
                    <a:pt x="71" y="143"/>
                    <a:pt x="68" y="134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06" y="143"/>
                    <a:pt x="103" y="151"/>
                    <a:pt x="98" y="160"/>
                  </a:cubicBezTo>
                  <a:cubicBezTo>
                    <a:pt x="95" y="161"/>
                    <a:pt x="92" y="161"/>
                    <a:pt x="89" y="161"/>
                  </a:cubicBezTo>
                  <a:close/>
                  <a:moveTo>
                    <a:pt x="109" y="158"/>
                  </a:moveTo>
                  <a:cubicBezTo>
                    <a:pt x="113" y="150"/>
                    <a:pt x="116" y="142"/>
                    <a:pt x="119" y="134"/>
                  </a:cubicBezTo>
                  <a:cubicBezTo>
                    <a:pt x="146" y="134"/>
                    <a:pt x="146" y="134"/>
                    <a:pt x="146" y="134"/>
                  </a:cubicBezTo>
                  <a:cubicBezTo>
                    <a:pt x="136" y="145"/>
                    <a:pt x="124" y="154"/>
                    <a:pt x="109" y="158"/>
                  </a:cubicBezTo>
                  <a:close/>
                  <a:moveTo>
                    <a:pt x="152" y="124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24" y="114"/>
                    <a:pt x="126" y="103"/>
                    <a:pt x="127" y="93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61" y="104"/>
                    <a:pt x="157" y="115"/>
                    <a:pt x="152" y="124"/>
                  </a:cubicBezTo>
                  <a:close/>
                  <a:moveTo>
                    <a:pt x="161" y="83"/>
                  </a:moveTo>
                  <a:cubicBezTo>
                    <a:pt x="127" y="83"/>
                    <a:pt x="127" y="83"/>
                    <a:pt x="127" y="83"/>
                  </a:cubicBezTo>
                  <a:cubicBezTo>
                    <a:pt x="126" y="73"/>
                    <a:pt x="125" y="63"/>
                    <a:pt x="123" y="52"/>
                  </a:cubicBezTo>
                  <a:cubicBezTo>
                    <a:pt x="152" y="52"/>
                    <a:pt x="152" y="52"/>
                    <a:pt x="152" y="52"/>
                  </a:cubicBezTo>
                  <a:cubicBezTo>
                    <a:pt x="157" y="62"/>
                    <a:pt x="161" y="72"/>
                    <a:pt x="161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2855" y="1079"/>
              <a:ext cx="778" cy="55"/>
            </a:xfrm>
            <a:custGeom>
              <a:rect b="b" l="l" r="r" t="t"/>
              <a:pathLst>
                <a:path extrusionOk="0" h="31" w="435">
                  <a:moveTo>
                    <a:pt x="420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6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429" y="0"/>
                    <a:pt x="435" y="7"/>
                    <a:pt x="435" y="16"/>
                  </a:cubicBezTo>
                  <a:cubicBezTo>
                    <a:pt x="435" y="16"/>
                    <a:pt x="435" y="16"/>
                    <a:pt x="435" y="16"/>
                  </a:cubicBezTo>
                  <a:cubicBezTo>
                    <a:pt x="435" y="24"/>
                    <a:pt x="429" y="31"/>
                    <a:pt x="420" y="3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7004" y="2854"/>
              <a:ext cx="408" cy="53"/>
            </a:xfrm>
            <a:custGeom>
              <a:rect b="b" l="l" r="r" t="t"/>
              <a:pathLst>
                <a:path extrusionOk="0" h="30" w="228">
                  <a:moveTo>
                    <a:pt x="212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7" y="30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1" y="0"/>
                    <a:pt x="228" y="7"/>
                    <a:pt x="228" y="15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8" y="24"/>
                    <a:pt x="221" y="30"/>
                    <a:pt x="21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7074" y="3142"/>
              <a:ext cx="84" cy="81"/>
            </a:xfrm>
            <a:custGeom>
              <a:rect b="b" l="l" r="r" t="t"/>
              <a:pathLst>
                <a:path extrusionOk="0" h="45" w="47">
                  <a:moveTo>
                    <a:pt x="36" y="45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5" y="45"/>
                    <a:pt x="0" y="40"/>
                    <a:pt x="0" y="3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7" y="5"/>
                    <a:pt x="47" y="1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40"/>
                    <a:pt x="42" y="45"/>
                    <a:pt x="36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2991" y="3330"/>
              <a:ext cx="84" cy="81"/>
            </a:xfrm>
            <a:custGeom>
              <a:rect b="b" l="l" r="r" t="t"/>
              <a:pathLst>
                <a:path extrusionOk="0" h="45" w="47">
                  <a:moveTo>
                    <a:pt x="35" y="45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5" y="45"/>
                    <a:pt x="0" y="40"/>
                    <a:pt x="0" y="3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7" y="5"/>
                    <a:pt x="47" y="1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40"/>
                    <a:pt x="42" y="45"/>
                    <a:pt x="35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5612" y="887"/>
              <a:ext cx="760" cy="218"/>
            </a:xfrm>
            <a:custGeom>
              <a:rect b="b" l="l" r="r" t="t"/>
              <a:pathLst>
                <a:path extrusionOk="0" h="122" w="424">
                  <a:moveTo>
                    <a:pt x="412" y="122"/>
                  </a:moveTo>
                  <a:cubicBezTo>
                    <a:pt x="12" y="122"/>
                    <a:pt x="12" y="122"/>
                    <a:pt x="12" y="122"/>
                  </a:cubicBezTo>
                  <a:cubicBezTo>
                    <a:pt x="5" y="122"/>
                    <a:pt x="0" y="117"/>
                    <a:pt x="0" y="1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19" y="0"/>
                    <a:pt x="424" y="6"/>
                    <a:pt x="424" y="12"/>
                  </a:cubicBezTo>
                  <a:cubicBezTo>
                    <a:pt x="424" y="110"/>
                    <a:pt x="424" y="110"/>
                    <a:pt x="424" y="110"/>
                  </a:cubicBezTo>
                  <a:cubicBezTo>
                    <a:pt x="424" y="117"/>
                    <a:pt x="419" y="122"/>
                    <a:pt x="412" y="1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7" name="Google Shape;447;p44"/>
            <p:cNvCxnSpPr/>
            <p:nvPr/>
          </p:nvCxnSpPr>
          <p:spPr>
            <a:xfrm>
              <a:off x="5716" y="966"/>
              <a:ext cx="511" cy="0"/>
            </a:xfrm>
            <a:prstGeom prst="straightConnector1">
              <a:avLst/>
            </a:prstGeom>
            <a:noFill/>
            <a:ln cap="flat" cmpd="sng" w="142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44"/>
            <p:cNvCxnSpPr/>
            <p:nvPr/>
          </p:nvCxnSpPr>
          <p:spPr>
            <a:xfrm>
              <a:off x="5716" y="1018"/>
              <a:ext cx="208" cy="0"/>
            </a:xfrm>
            <a:prstGeom prst="straightConnector1">
              <a:avLst/>
            </a:prstGeom>
            <a:noFill/>
            <a:ln cap="flat" cmpd="sng" w="142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9" name="Google Shape;449;p44"/>
            <p:cNvSpPr/>
            <p:nvPr/>
          </p:nvSpPr>
          <p:spPr>
            <a:xfrm>
              <a:off x="5695" y="1080"/>
              <a:ext cx="107" cy="86"/>
            </a:xfrm>
            <a:custGeom>
              <a:rect b="b" l="l" r="r" t="t"/>
              <a:pathLst>
                <a:path extrusionOk="0" h="86" w="107">
                  <a:moveTo>
                    <a:pt x="0" y="0"/>
                  </a:moveTo>
                  <a:lnTo>
                    <a:pt x="0" y="86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4181" y="688"/>
              <a:ext cx="455" cy="430"/>
            </a:xfrm>
            <a:custGeom>
              <a:rect b="b" l="l" r="r" t="t"/>
              <a:pathLst>
                <a:path extrusionOk="0" h="240" w="254">
                  <a:moveTo>
                    <a:pt x="228" y="240"/>
                  </a:moveTo>
                  <a:cubicBezTo>
                    <a:pt x="34" y="240"/>
                    <a:pt x="34" y="240"/>
                    <a:pt x="34" y="240"/>
                  </a:cubicBezTo>
                  <a:cubicBezTo>
                    <a:pt x="15" y="240"/>
                    <a:pt x="0" y="225"/>
                    <a:pt x="0" y="20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2" y="0"/>
                    <a:pt x="254" y="12"/>
                    <a:pt x="254" y="26"/>
                  </a:cubicBezTo>
                  <a:cubicBezTo>
                    <a:pt x="254" y="214"/>
                    <a:pt x="254" y="214"/>
                    <a:pt x="254" y="214"/>
                  </a:cubicBezTo>
                  <a:cubicBezTo>
                    <a:pt x="254" y="229"/>
                    <a:pt x="242" y="240"/>
                    <a:pt x="228" y="2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4310" y="783"/>
              <a:ext cx="214" cy="213"/>
            </a:xfrm>
            <a:custGeom>
              <a:rect b="b" l="l" r="r" t="t"/>
              <a:pathLst>
                <a:path extrusionOk="0" h="119" w="119">
                  <a:moveTo>
                    <a:pt x="114" y="85"/>
                  </a:moveTo>
                  <a:cubicBezTo>
                    <a:pt x="100" y="71"/>
                    <a:pt x="100" y="71"/>
                    <a:pt x="100" y="71"/>
                  </a:cubicBezTo>
                  <a:cubicBezTo>
                    <a:pt x="97" y="68"/>
                    <a:pt x="94" y="66"/>
                    <a:pt x="90" y="66"/>
                  </a:cubicBezTo>
                  <a:cubicBezTo>
                    <a:pt x="87" y="66"/>
                    <a:pt x="84" y="68"/>
                    <a:pt x="81" y="7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78"/>
                    <a:pt x="72" y="78"/>
                    <a:pt x="71" y="78"/>
                  </a:cubicBezTo>
                  <a:cubicBezTo>
                    <a:pt x="70" y="77"/>
                    <a:pt x="69" y="77"/>
                    <a:pt x="69" y="77"/>
                  </a:cubicBezTo>
                  <a:cubicBezTo>
                    <a:pt x="61" y="72"/>
                    <a:pt x="54" y="65"/>
                    <a:pt x="47" y="57"/>
                  </a:cubicBezTo>
                  <a:cubicBezTo>
                    <a:pt x="44" y="53"/>
                    <a:pt x="42" y="49"/>
                    <a:pt x="41" y="46"/>
                  </a:cubicBezTo>
                  <a:cubicBezTo>
                    <a:pt x="43" y="45"/>
                    <a:pt x="44" y="42"/>
                    <a:pt x="46" y="41"/>
                  </a:cubicBezTo>
                  <a:cubicBezTo>
                    <a:pt x="47" y="40"/>
                    <a:pt x="48" y="39"/>
                    <a:pt x="49" y="38"/>
                  </a:cubicBezTo>
                  <a:cubicBezTo>
                    <a:pt x="51" y="35"/>
                    <a:pt x="53" y="32"/>
                    <a:pt x="53" y="29"/>
                  </a:cubicBezTo>
                  <a:cubicBezTo>
                    <a:pt x="53" y="25"/>
                    <a:pt x="51" y="22"/>
                    <a:pt x="49" y="19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1"/>
                    <a:pt x="40" y="10"/>
                    <a:pt x="39" y="9"/>
                  </a:cubicBezTo>
                  <a:cubicBezTo>
                    <a:pt x="37" y="8"/>
                    <a:pt x="36" y="6"/>
                    <a:pt x="34" y="5"/>
                  </a:cubicBezTo>
                  <a:cubicBezTo>
                    <a:pt x="31" y="2"/>
                    <a:pt x="28" y="0"/>
                    <a:pt x="25" y="0"/>
                  </a:cubicBezTo>
                  <a:cubicBezTo>
                    <a:pt x="21" y="0"/>
                    <a:pt x="18" y="2"/>
                    <a:pt x="16" y="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7"/>
                    <a:pt x="1" y="21"/>
                    <a:pt x="1" y="26"/>
                  </a:cubicBezTo>
                  <a:cubicBezTo>
                    <a:pt x="0" y="34"/>
                    <a:pt x="2" y="41"/>
                    <a:pt x="4" y="46"/>
                  </a:cubicBezTo>
                  <a:cubicBezTo>
                    <a:pt x="8" y="58"/>
                    <a:pt x="14" y="68"/>
                    <a:pt x="24" y="80"/>
                  </a:cubicBezTo>
                  <a:cubicBezTo>
                    <a:pt x="36" y="93"/>
                    <a:pt x="49" y="104"/>
                    <a:pt x="65" y="112"/>
                  </a:cubicBezTo>
                  <a:cubicBezTo>
                    <a:pt x="71" y="115"/>
                    <a:pt x="79" y="118"/>
                    <a:pt x="89" y="119"/>
                  </a:cubicBezTo>
                  <a:cubicBezTo>
                    <a:pt x="89" y="119"/>
                    <a:pt x="90" y="119"/>
                    <a:pt x="90" y="119"/>
                  </a:cubicBezTo>
                  <a:cubicBezTo>
                    <a:pt x="97" y="119"/>
                    <a:pt x="102" y="116"/>
                    <a:pt x="106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9" y="109"/>
                    <a:pt x="111" y="107"/>
                  </a:cubicBezTo>
                  <a:cubicBezTo>
                    <a:pt x="112" y="106"/>
                    <a:pt x="113" y="105"/>
                    <a:pt x="114" y="104"/>
                  </a:cubicBezTo>
                  <a:cubicBezTo>
                    <a:pt x="119" y="98"/>
                    <a:pt x="119" y="90"/>
                    <a:pt x="114" y="85"/>
                  </a:cubicBezTo>
                  <a:close/>
                  <a:moveTo>
                    <a:pt x="108" y="98"/>
                  </a:moveTo>
                  <a:cubicBezTo>
                    <a:pt x="107" y="99"/>
                    <a:pt x="106" y="100"/>
                    <a:pt x="105" y="102"/>
                  </a:cubicBezTo>
                  <a:cubicBezTo>
                    <a:pt x="103" y="103"/>
                    <a:pt x="102" y="105"/>
                    <a:pt x="100" y="107"/>
                  </a:cubicBezTo>
                  <a:cubicBezTo>
                    <a:pt x="97" y="109"/>
                    <a:pt x="94" y="111"/>
                    <a:pt x="91" y="111"/>
                  </a:cubicBezTo>
                  <a:cubicBezTo>
                    <a:pt x="90" y="111"/>
                    <a:pt x="90" y="111"/>
                    <a:pt x="89" y="111"/>
                  </a:cubicBezTo>
                  <a:cubicBezTo>
                    <a:pt x="82" y="110"/>
                    <a:pt x="74" y="107"/>
                    <a:pt x="69" y="104"/>
                  </a:cubicBezTo>
                  <a:cubicBezTo>
                    <a:pt x="54" y="97"/>
                    <a:pt x="42" y="87"/>
                    <a:pt x="31" y="74"/>
                  </a:cubicBezTo>
                  <a:cubicBezTo>
                    <a:pt x="22" y="64"/>
                    <a:pt x="16" y="54"/>
                    <a:pt x="12" y="43"/>
                  </a:cubicBezTo>
                  <a:cubicBezTo>
                    <a:pt x="9" y="37"/>
                    <a:pt x="8" y="32"/>
                    <a:pt x="9" y="27"/>
                  </a:cubicBezTo>
                  <a:cubicBezTo>
                    <a:pt x="9" y="24"/>
                    <a:pt x="10" y="22"/>
                    <a:pt x="12" y="1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3" y="9"/>
                    <a:pt x="25" y="9"/>
                  </a:cubicBezTo>
                  <a:cubicBezTo>
                    <a:pt x="26" y="9"/>
                    <a:pt x="27" y="10"/>
                    <a:pt x="28" y="11"/>
                  </a:cubicBezTo>
                  <a:cubicBezTo>
                    <a:pt x="30" y="12"/>
                    <a:pt x="31" y="14"/>
                    <a:pt x="33" y="15"/>
                  </a:cubicBezTo>
                  <a:cubicBezTo>
                    <a:pt x="34" y="16"/>
                    <a:pt x="35" y="17"/>
                    <a:pt x="36" y="18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6"/>
                    <a:pt x="45" y="27"/>
                    <a:pt x="45" y="29"/>
                  </a:cubicBezTo>
                  <a:cubicBezTo>
                    <a:pt x="45" y="30"/>
                    <a:pt x="44" y="32"/>
                    <a:pt x="43" y="32"/>
                  </a:cubicBezTo>
                  <a:cubicBezTo>
                    <a:pt x="42" y="33"/>
                    <a:pt x="41" y="34"/>
                    <a:pt x="41" y="35"/>
                  </a:cubicBezTo>
                  <a:cubicBezTo>
                    <a:pt x="38" y="37"/>
                    <a:pt x="36" y="39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1" y="44"/>
                    <a:pt x="32" y="46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3"/>
                    <a:pt x="37" y="57"/>
                    <a:pt x="41" y="62"/>
                  </a:cubicBezTo>
                  <a:cubicBezTo>
                    <a:pt x="48" y="71"/>
                    <a:pt x="56" y="78"/>
                    <a:pt x="64" y="83"/>
                  </a:cubicBezTo>
                  <a:cubicBezTo>
                    <a:pt x="65" y="84"/>
                    <a:pt x="67" y="85"/>
                    <a:pt x="68" y="85"/>
                  </a:cubicBezTo>
                  <a:cubicBezTo>
                    <a:pt x="69" y="86"/>
                    <a:pt x="69" y="86"/>
                    <a:pt x="70" y="87"/>
                  </a:cubicBezTo>
                  <a:cubicBezTo>
                    <a:pt x="70" y="87"/>
                    <a:pt x="70" y="87"/>
                    <a:pt x="70" y="87"/>
                  </a:cubicBezTo>
                  <a:cubicBezTo>
                    <a:pt x="73" y="88"/>
                    <a:pt x="76" y="88"/>
                    <a:pt x="78" y="86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6"/>
                    <a:pt x="89" y="75"/>
                    <a:pt x="90" y="75"/>
                  </a:cubicBezTo>
                  <a:cubicBezTo>
                    <a:pt x="92" y="75"/>
                    <a:pt x="93" y="76"/>
                    <a:pt x="94" y="77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10" y="93"/>
                    <a:pt x="110" y="96"/>
                    <a:pt x="10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5473" y="2712"/>
              <a:ext cx="770" cy="1213"/>
            </a:xfrm>
            <a:custGeom>
              <a:rect b="b" l="l" r="r" t="t"/>
              <a:pathLst>
                <a:path extrusionOk="0" h="677" w="430">
                  <a:moveTo>
                    <a:pt x="350" y="19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5" y="14"/>
                    <a:pt x="205" y="14"/>
                    <a:pt x="205" y="14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1"/>
                    <a:pt x="0" y="233"/>
                    <a:pt x="71" y="677"/>
                  </a:cubicBezTo>
                  <a:cubicBezTo>
                    <a:pt x="172" y="677"/>
                    <a:pt x="172" y="677"/>
                    <a:pt x="172" y="677"/>
                  </a:cubicBezTo>
                  <a:cubicBezTo>
                    <a:pt x="209" y="227"/>
                    <a:pt x="209" y="227"/>
                    <a:pt x="209" y="227"/>
                  </a:cubicBezTo>
                  <a:cubicBezTo>
                    <a:pt x="222" y="227"/>
                    <a:pt x="222" y="227"/>
                    <a:pt x="222" y="227"/>
                  </a:cubicBezTo>
                  <a:cubicBezTo>
                    <a:pt x="257" y="677"/>
                    <a:pt x="257" y="677"/>
                    <a:pt x="257" y="677"/>
                  </a:cubicBezTo>
                  <a:cubicBezTo>
                    <a:pt x="359" y="677"/>
                    <a:pt x="359" y="677"/>
                    <a:pt x="359" y="677"/>
                  </a:cubicBezTo>
                  <a:cubicBezTo>
                    <a:pt x="430" y="233"/>
                    <a:pt x="350" y="19"/>
                    <a:pt x="350" y="19"/>
                  </a:cubicBezTo>
                  <a:close/>
                </a:path>
              </a:pathLst>
            </a:custGeom>
            <a:solidFill>
              <a:srgbClr val="8E716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3" name="Google Shape;453;p44"/>
            <p:cNvCxnSpPr/>
            <p:nvPr/>
          </p:nvCxnSpPr>
          <p:spPr>
            <a:xfrm>
              <a:off x="5763" y="3119"/>
              <a:ext cx="190" cy="0"/>
            </a:xfrm>
            <a:prstGeom prst="straightConnector1">
              <a:avLst/>
            </a:prstGeom>
            <a:noFill/>
            <a:ln cap="rnd" cmpd="sng" w="14275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4" name="Google Shape;454;p44"/>
            <p:cNvSpPr/>
            <p:nvPr/>
          </p:nvSpPr>
          <p:spPr>
            <a:xfrm>
              <a:off x="6064" y="2325"/>
              <a:ext cx="288" cy="577"/>
            </a:xfrm>
            <a:custGeom>
              <a:rect b="b" l="l" r="r" t="t"/>
              <a:pathLst>
                <a:path extrusionOk="0" h="322" w="161">
                  <a:moveTo>
                    <a:pt x="105" y="22"/>
                  </a:moveTo>
                  <a:cubicBezTo>
                    <a:pt x="93" y="2"/>
                    <a:pt x="22" y="3"/>
                    <a:pt x="19" y="3"/>
                  </a:cubicBezTo>
                  <a:cubicBezTo>
                    <a:pt x="0" y="0"/>
                    <a:pt x="31" y="151"/>
                    <a:pt x="70" y="283"/>
                  </a:cubicBezTo>
                  <a:cubicBezTo>
                    <a:pt x="78" y="309"/>
                    <a:pt x="106" y="322"/>
                    <a:pt x="130" y="312"/>
                  </a:cubicBezTo>
                  <a:cubicBezTo>
                    <a:pt x="130" y="311"/>
                    <a:pt x="131" y="311"/>
                    <a:pt x="131" y="311"/>
                  </a:cubicBezTo>
                  <a:cubicBezTo>
                    <a:pt x="150" y="303"/>
                    <a:pt x="161" y="283"/>
                    <a:pt x="157" y="262"/>
                  </a:cubicBezTo>
                  <a:cubicBezTo>
                    <a:pt x="138" y="163"/>
                    <a:pt x="120" y="45"/>
                    <a:pt x="105" y="22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6107" y="2408"/>
              <a:ext cx="175" cy="118"/>
            </a:xfrm>
            <a:custGeom>
              <a:rect b="b" l="l" r="r" t="t"/>
              <a:pathLst>
                <a:path extrusionOk="0" h="118" w="175">
                  <a:moveTo>
                    <a:pt x="175" y="55"/>
                  </a:moveTo>
                  <a:lnTo>
                    <a:pt x="14" y="118"/>
                  </a:lnTo>
                  <a:lnTo>
                    <a:pt x="0" y="41"/>
                  </a:lnTo>
                  <a:lnTo>
                    <a:pt x="166" y="0"/>
                  </a:lnTo>
                  <a:lnTo>
                    <a:pt x="175" y="55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6235" y="2547"/>
              <a:ext cx="77" cy="171"/>
            </a:xfrm>
            <a:custGeom>
              <a:rect b="b" l="l" r="r" t="t"/>
              <a:pathLst>
                <a:path extrusionOk="0" h="95" w="43">
                  <a:moveTo>
                    <a:pt x="43" y="38"/>
                  </a:moveTo>
                  <a:cubicBezTo>
                    <a:pt x="43" y="38"/>
                    <a:pt x="0" y="95"/>
                    <a:pt x="2" y="92"/>
                  </a:cubicBezTo>
                  <a:cubicBezTo>
                    <a:pt x="4" y="90"/>
                    <a:pt x="36" y="0"/>
                    <a:pt x="36" y="0"/>
                  </a:cubicBezTo>
                  <a:lnTo>
                    <a:pt x="43" y="38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6175" y="2477"/>
              <a:ext cx="343" cy="425"/>
            </a:xfrm>
            <a:custGeom>
              <a:rect b="b" l="l" r="r" t="t"/>
              <a:pathLst>
                <a:path extrusionOk="0" h="237" w="192">
                  <a:moveTo>
                    <a:pt x="137" y="0"/>
                  </a:moveTo>
                  <a:cubicBezTo>
                    <a:pt x="16" y="158"/>
                    <a:pt x="16" y="158"/>
                    <a:pt x="16" y="158"/>
                  </a:cubicBezTo>
                  <a:cubicBezTo>
                    <a:pt x="0" y="179"/>
                    <a:pt x="5" y="209"/>
                    <a:pt x="27" y="223"/>
                  </a:cubicBezTo>
                  <a:cubicBezTo>
                    <a:pt x="27" y="223"/>
                    <a:pt x="27" y="223"/>
                    <a:pt x="27" y="223"/>
                  </a:cubicBezTo>
                  <a:cubicBezTo>
                    <a:pt x="49" y="237"/>
                    <a:pt x="78" y="230"/>
                    <a:pt x="91" y="207"/>
                  </a:cubicBezTo>
                  <a:cubicBezTo>
                    <a:pt x="192" y="20"/>
                    <a:pt x="192" y="20"/>
                    <a:pt x="192" y="20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6404" y="2365"/>
              <a:ext cx="202" cy="200"/>
            </a:xfrm>
            <a:custGeom>
              <a:rect b="b" l="l" r="r" t="t"/>
              <a:pathLst>
                <a:path extrusionOk="0" h="112" w="113">
                  <a:moveTo>
                    <a:pt x="41" y="104"/>
                  </a:moveTo>
                  <a:cubicBezTo>
                    <a:pt x="15" y="95"/>
                    <a:pt x="0" y="67"/>
                    <a:pt x="9" y="41"/>
                  </a:cubicBezTo>
                  <a:cubicBezTo>
                    <a:pt x="17" y="14"/>
                    <a:pt x="45" y="0"/>
                    <a:pt x="72" y="8"/>
                  </a:cubicBezTo>
                  <a:cubicBezTo>
                    <a:pt x="98" y="17"/>
                    <a:pt x="113" y="45"/>
                    <a:pt x="104" y="72"/>
                  </a:cubicBezTo>
                  <a:cubicBezTo>
                    <a:pt x="96" y="98"/>
                    <a:pt x="67" y="112"/>
                    <a:pt x="41" y="104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6420" y="2350"/>
              <a:ext cx="175" cy="88"/>
            </a:xfrm>
            <a:custGeom>
              <a:rect b="b" l="l" r="r" t="t"/>
              <a:pathLst>
                <a:path extrusionOk="0" h="49" w="98">
                  <a:moveTo>
                    <a:pt x="84" y="34"/>
                  </a:moveTo>
                  <a:cubicBezTo>
                    <a:pt x="84" y="34"/>
                    <a:pt x="98" y="20"/>
                    <a:pt x="73" y="10"/>
                  </a:cubicBezTo>
                  <a:cubicBezTo>
                    <a:pt x="49" y="0"/>
                    <a:pt x="19" y="2"/>
                    <a:pt x="0" y="49"/>
                  </a:cubicBezTo>
                  <a:lnTo>
                    <a:pt x="84" y="34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6479" y="2230"/>
              <a:ext cx="235" cy="287"/>
            </a:xfrm>
            <a:custGeom>
              <a:rect b="b" l="l" r="r" t="t"/>
              <a:pathLst>
                <a:path extrusionOk="0" h="160" w="131">
                  <a:moveTo>
                    <a:pt x="76" y="1"/>
                  </a:moveTo>
                  <a:cubicBezTo>
                    <a:pt x="127" y="23"/>
                    <a:pt x="127" y="23"/>
                    <a:pt x="127" y="23"/>
                  </a:cubicBezTo>
                  <a:cubicBezTo>
                    <a:pt x="130" y="25"/>
                    <a:pt x="131" y="28"/>
                    <a:pt x="129" y="31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1" y="159"/>
                    <a:pt x="57" y="160"/>
                    <a:pt x="54" y="159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1" y="136"/>
                    <a:pt x="0" y="132"/>
                    <a:pt x="1" y="13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0" y="1"/>
                    <a:pt x="73" y="0"/>
                    <a:pt x="76" y="1"/>
                  </a:cubicBezTo>
                  <a:close/>
                </a:path>
              </a:pathLst>
            </a:custGeom>
            <a:solidFill>
              <a:srgbClr val="372F5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6470" y="2227"/>
              <a:ext cx="235" cy="286"/>
            </a:xfrm>
            <a:custGeom>
              <a:rect b="b" l="l" r="r" t="t"/>
              <a:pathLst>
                <a:path extrusionOk="0" h="160" w="131">
                  <a:moveTo>
                    <a:pt x="76" y="1"/>
                  </a:moveTo>
                  <a:cubicBezTo>
                    <a:pt x="127" y="23"/>
                    <a:pt x="127" y="23"/>
                    <a:pt x="127" y="23"/>
                  </a:cubicBezTo>
                  <a:cubicBezTo>
                    <a:pt x="130" y="24"/>
                    <a:pt x="131" y="28"/>
                    <a:pt x="130" y="31"/>
                  </a:cubicBezTo>
                  <a:cubicBezTo>
                    <a:pt x="63" y="156"/>
                    <a:pt x="63" y="156"/>
                    <a:pt x="63" y="156"/>
                  </a:cubicBezTo>
                  <a:cubicBezTo>
                    <a:pt x="61" y="159"/>
                    <a:pt x="57" y="160"/>
                    <a:pt x="55" y="159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1" y="136"/>
                    <a:pt x="0" y="132"/>
                    <a:pt x="1" y="129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0" y="1"/>
                    <a:pt x="73" y="0"/>
                    <a:pt x="76" y="1"/>
                  </a:cubicBezTo>
                  <a:close/>
                </a:path>
              </a:pathLst>
            </a:custGeom>
            <a:solidFill>
              <a:srgbClr val="261B4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6499" y="2252"/>
              <a:ext cx="177" cy="217"/>
            </a:xfrm>
            <a:custGeom>
              <a:rect b="b" l="l" r="r" t="t"/>
              <a:pathLst>
                <a:path extrusionOk="0" h="217" w="177">
                  <a:moveTo>
                    <a:pt x="98" y="0"/>
                  </a:moveTo>
                  <a:lnTo>
                    <a:pt x="177" y="34"/>
                  </a:lnTo>
                  <a:lnTo>
                    <a:pt x="80" y="217"/>
                  </a:lnTo>
                  <a:lnTo>
                    <a:pt x="0" y="18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6499" y="2252"/>
              <a:ext cx="177" cy="183"/>
            </a:xfrm>
            <a:custGeom>
              <a:rect b="b" l="l" r="r" t="t"/>
              <a:pathLst>
                <a:path extrusionOk="0" h="183" w="177">
                  <a:moveTo>
                    <a:pt x="177" y="34"/>
                  </a:moveTo>
                  <a:lnTo>
                    <a:pt x="0" y="183"/>
                  </a:lnTo>
                  <a:lnTo>
                    <a:pt x="98" y="0"/>
                  </a:lnTo>
                  <a:lnTo>
                    <a:pt x="17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6452" y="2361"/>
              <a:ext cx="124" cy="106"/>
            </a:xfrm>
            <a:custGeom>
              <a:rect b="b" l="l" r="r" t="t"/>
              <a:pathLst>
                <a:path extrusionOk="0" h="59" w="69">
                  <a:moveTo>
                    <a:pt x="41" y="0"/>
                  </a:moveTo>
                  <a:cubicBezTo>
                    <a:pt x="41" y="0"/>
                    <a:pt x="52" y="2"/>
                    <a:pt x="62" y="8"/>
                  </a:cubicBezTo>
                  <a:cubicBezTo>
                    <a:pt x="67" y="10"/>
                    <a:pt x="69" y="15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7" y="25"/>
                    <a:pt x="63" y="28"/>
                    <a:pt x="58" y="29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18" y="56"/>
                    <a:pt x="0" y="59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5507" y="2010"/>
              <a:ext cx="805" cy="758"/>
            </a:xfrm>
            <a:custGeom>
              <a:rect b="b" l="l" r="r" t="t"/>
              <a:pathLst>
                <a:path extrusionOk="0" h="423" w="450">
                  <a:moveTo>
                    <a:pt x="231" y="0"/>
                  </a:moveTo>
                  <a:cubicBezTo>
                    <a:pt x="228" y="0"/>
                    <a:pt x="418" y="26"/>
                    <a:pt x="450" y="244"/>
                  </a:cubicBezTo>
                  <a:cubicBezTo>
                    <a:pt x="351" y="259"/>
                    <a:pt x="351" y="259"/>
                    <a:pt x="351" y="259"/>
                  </a:cubicBezTo>
                  <a:cubicBezTo>
                    <a:pt x="331" y="423"/>
                    <a:pt x="331" y="423"/>
                    <a:pt x="331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61" y="32"/>
                    <a:pt x="175" y="0"/>
                  </a:cubicBezTo>
                  <a:lnTo>
                    <a:pt x="231" y="0"/>
                  </a:lnTo>
                  <a:close/>
                </a:path>
              </a:pathLst>
            </a:custGeom>
            <a:solidFill>
              <a:srgbClr val="56DF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6" name="Google Shape;466;p44"/>
            <p:cNvCxnSpPr/>
            <p:nvPr/>
          </p:nvCxnSpPr>
          <p:spPr>
            <a:xfrm flipH="1" rot="10800000">
              <a:off x="6135" y="2304"/>
              <a:ext cx="15" cy="170"/>
            </a:xfrm>
            <a:prstGeom prst="straightConnector1">
              <a:avLst/>
            </a:prstGeom>
            <a:noFill/>
            <a:ln cap="rnd" cmpd="sng" w="14275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7" name="Google Shape;467;p44"/>
            <p:cNvSpPr/>
            <p:nvPr/>
          </p:nvSpPr>
          <p:spPr>
            <a:xfrm>
              <a:off x="5750" y="1879"/>
              <a:ext cx="251" cy="230"/>
            </a:xfrm>
            <a:custGeom>
              <a:rect b="b" l="l" r="r" t="t"/>
              <a:pathLst>
                <a:path extrusionOk="0" h="128" w="140">
                  <a:moveTo>
                    <a:pt x="113" y="76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0" y="78"/>
                    <a:pt x="12" y="81"/>
                    <a:pt x="0" y="87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40" y="87"/>
                    <a:pt x="129" y="80"/>
                    <a:pt x="113" y="76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5791" y="1854"/>
              <a:ext cx="176" cy="118"/>
            </a:xfrm>
            <a:custGeom>
              <a:rect b="b" l="l" r="r" t="t"/>
              <a:pathLst>
                <a:path extrusionOk="0" h="66" w="98">
                  <a:moveTo>
                    <a:pt x="0" y="24"/>
                  </a:moveTo>
                  <a:cubicBezTo>
                    <a:pt x="0" y="24"/>
                    <a:pt x="16" y="66"/>
                    <a:pt x="59" y="62"/>
                  </a:cubicBezTo>
                  <a:cubicBezTo>
                    <a:pt x="98" y="59"/>
                    <a:pt x="91" y="0"/>
                    <a:pt x="91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5643" y="1686"/>
              <a:ext cx="86" cy="132"/>
            </a:xfrm>
            <a:custGeom>
              <a:rect b="b" l="l" r="r" t="t"/>
              <a:pathLst>
                <a:path extrusionOk="0" h="74" w="48">
                  <a:moveTo>
                    <a:pt x="45" y="62"/>
                  </a:moveTo>
                  <a:cubicBezTo>
                    <a:pt x="31" y="74"/>
                    <a:pt x="0" y="26"/>
                    <a:pt x="13" y="13"/>
                  </a:cubicBezTo>
                  <a:cubicBezTo>
                    <a:pt x="27" y="0"/>
                    <a:pt x="37" y="21"/>
                    <a:pt x="37" y="2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8" y="59"/>
                    <a:pt x="48" y="59"/>
                    <a:pt x="48" y="59"/>
                  </a:cubicBezTo>
                  <a:lnTo>
                    <a:pt x="45" y="62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5679" y="1731"/>
              <a:ext cx="35" cy="26"/>
            </a:xfrm>
            <a:custGeom>
              <a:rect b="b" l="l" r="r" t="t"/>
              <a:pathLst>
                <a:path extrusionOk="0" h="15" w="20">
                  <a:moveTo>
                    <a:pt x="0" y="5"/>
                  </a:moveTo>
                  <a:cubicBezTo>
                    <a:pt x="0" y="5"/>
                    <a:pt x="10" y="0"/>
                    <a:pt x="20" y="15"/>
                  </a:cubicBezTo>
                </a:path>
              </a:pathLst>
            </a:custGeom>
            <a:noFill/>
            <a:ln cap="rnd" cmpd="sng" w="127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6010" y="1686"/>
              <a:ext cx="91" cy="132"/>
            </a:xfrm>
            <a:custGeom>
              <a:rect b="b" l="l" r="r" t="t"/>
              <a:pathLst>
                <a:path extrusionOk="0" h="74" w="51">
                  <a:moveTo>
                    <a:pt x="4" y="60"/>
                  </a:moveTo>
                  <a:cubicBezTo>
                    <a:pt x="17" y="74"/>
                    <a:pt x="51" y="29"/>
                    <a:pt x="39" y="14"/>
                  </a:cubicBezTo>
                  <a:cubicBezTo>
                    <a:pt x="27" y="0"/>
                    <a:pt x="15" y="20"/>
                    <a:pt x="15" y="20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4" y="60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6030" y="1731"/>
              <a:ext cx="35" cy="25"/>
            </a:xfrm>
            <a:custGeom>
              <a:rect b="b" l="l" r="r" t="t"/>
              <a:pathLst>
                <a:path extrusionOk="0" h="14" w="20">
                  <a:moveTo>
                    <a:pt x="20" y="6"/>
                  </a:moveTo>
                  <a:cubicBezTo>
                    <a:pt x="20" y="6"/>
                    <a:pt x="10" y="0"/>
                    <a:pt x="0" y="14"/>
                  </a:cubicBezTo>
                </a:path>
              </a:pathLst>
            </a:custGeom>
            <a:noFill/>
            <a:ln cap="rnd" cmpd="sng" w="127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5679" y="1437"/>
              <a:ext cx="386" cy="35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5695" y="1460"/>
              <a:ext cx="358" cy="471"/>
            </a:xfrm>
            <a:custGeom>
              <a:rect b="b" l="l" r="r" t="t"/>
              <a:pathLst>
                <a:path extrusionOk="0" h="263" w="200">
                  <a:moveTo>
                    <a:pt x="6" y="98"/>
                  </a:moveTo>
                  <a:cubicBezTo>
                    <a:pt x="6" y="137"/>
                    <a:pt x="11" y="170"/>
                    <a:pt x="17" y="194"/>
                  </a:cubicBezTo>
                  <a:cubicBezTo>
                    <a:pt x="22" y="217"/>
                    <a:pt x="37" y="233"/>
                    <a:pt x="59" y="246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85" y="263"/>
                    <a:pt x="114" y="263"/>
                    <a:pt x="137" y="250"/>
                  </a:cubicBezTo>
                  <a:cubicBezTo>
                    <a:pt x="137" y="250"/>
                    <a:pt x="137" y="250"/>
                    <a:pt x="137" y="250"/>
                  </a:cubicBezTo>
                  <a:cubicBezTo>
                    <a:pt x="160" y="236"/>
                    <a:pt x="176" y="219"/>
                    <a:pt x="181" y="194"/>
                  </a:cubicBezTo>
                  <a:cubicBezTo>
                    <a:pt x="190" y="148"/>
                    <a:pt x="191" y="98"/>
                    <a:pt x="191" y="98"/>
                  </a:cubicBezTo>
                  <a:cubicBezTo>
                    <a:pt x="191" y="98"/>
                    <a:pt x="200" y="0"/>
                    <a:pt x="100" y="2"/>
                  </a:cubicBezTo>
                  <a:cubicBezTo>
                    <a:pt x="0" y="4"/>
                    <a:pt x="6" y="98"/>
                    <a:pt x="6" y="98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5861" y="1736"/>
              <a:ext cx="23" cy="36"/>
            </a:xfrm>
            <a:custGeom>
              <a:rect b="b" l="l" r="r" t="t"/>
              <a:pathLst>
                <a:path extrusionOk="0" h="20" w="13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8"/>
                    <a:pt x="4" y="20"/>
                    <a:pt x="7" y="19"/>
                  </a:cubicBezTo>
                  <a:cubicBezTo>
                    <a:pt x="13" y="17"/>
                    <a:pt x="13" y="17"/>
                    <a:pt x="13" y="17"/>
                  </a:cubicBezTo>
                </a:path>
              </a:pathLst>
            </a:custGeom>
            <a:noFill/>
            <a:ln cap="rnd" cmpd="sng" w="14275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5743" y="1623"/>
              <a:ext cx="90" cy="40"/>
            </a:xfrm>
            <a:custGeom>
              <a:rect b="b" l="l" r="r" t="t"/>
              <a:pathLst>
                <a:path extrusionOk="0" h="22" w="50">
                  <a:moveTo>
                    <a:pt x="50" y="1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2" y="9"/>
                    <a:pt x="23" y="5"/>
                  </a:cubicBezTo>
                  <a:cubicBezTo>
                    <a:pt x="43" y="0"/>
                    <a:pt x="50" y="10"/>
                    <a:pt x="50" y="1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5911" y="1623"/>
              <a:ext cx="86" cy="40"/>
            </a:xfrm>
            <a:custGeom>
              <a:rect b="b" l="l" r="r" t="t"/>
              <a:pathLst>
                <a:path extrusionOk="0" h="22" w="48">
                  <a:moveTo>
                    <a:pt x="0" y="10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6" y="9"/>
                    <a:pt x="26" y="5"/>
                  </a:cubicBezTo>
                  <a:cubicBezTo>
                    <a:pt x="6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5782" y="1691"/>
              <a:ext cx="31" cy="31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5926" y="1691"/>
              <a:ext cx="30" cy="31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5813" y="1799"/>
              <a:ext cx="116" cy="62"/>
            </a:xfrm>
            <a:custGeom>
              <a:rect b="b" l="l" r="r" t="t"/>
              <a:pathLst>
                <a:path extrusionOk="0" h="35" w="65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36" y="3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5729" y="1648"/>
              <a:ext cx="127" cy="129"/>
            </a:xfrm>
            <a:prstGeom prst="ellipse">
              <a:avLst/>
            </a:prstGeom>
            <a:noFill/>
            <a:ln cap="flat" cmpd="sng" w="14275">
              <a:solidFill>
                <a:srgbClr val="C98B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5884" y="1648"/>
              <a:ext cx="128" cy="129"/>
            </a:xfrm>
            <a:prstGeom prst="ellipse">
              <a:avLst/>
            </a:prstGeom>
            <a:noFill/>
            <a:ln cap="flat" cmpd="sng" w="14275">
              <a:solidFill>
                <a:srgbClr val="C98B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5856" y="1698"/>
              <a:ext cx="28" cy="15"/>
            </a:xfrm>
            <a:custGeom>
              <a:rect b="b" l="l" r="r" t="t"/>
              <a:pathLst>
                <a:path extrusionOk="0" h="8" w="16">
                  <a:moveTo>
                    <a:pt x="0" y="8"/>
                  </a:moveTo>
                  <a:cubicBezTo>
                    <a:pt x="0" y="8"/>
                    <a:pt x="8" y="0"/>
                    <a:pt x="16" y="8"/>
                  </a:cubicBezTo>
                </a:path>
              </a:pathLst>
            </a:custGeom>
            <a:noFill/>
            <a:ln cap="flat" cmpd="sng" w="14275">
              <a:solidFill>
                <a:srgbClr val="C98B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4" name="Google Shape;484;p44"/>
            <p:cNvCxnSpPr/>
            <p:nvPr/>
          </p:nvCxnSpPr>
          <p:spPr>
            <a:xfrm rot="10800000">
              <a:off x="5707" y="1713"/>
              <a:ext cx="22" cy="0"/>
            </a:xfrm>
            <a:prstGeom prst="straightConnector1">
              <a:avLst/>
            </a:prstGeom>
            <a:noFill/>
            <a:ln cap="flat" cmpd="sng" w="14275">
              <a:solidFill>
                <a:srgbClr val="C98BD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44"/>
            <p:cNvCxnSpPr/>
            <p:nvPr/>
          </p:nvCxnSpPr>
          <p:spPr>
            <a:xfrm>
              <a:off x="6012" y="1713"/>
              <a:ext cx="21" cy="0"/>
            </a:xfrm>
            <a:prstGeom prst="straightConnector1">
              <a:avLst/>
            </a:prstGeom>
            <a:noFill/>
            <a:ln cap="flat" cmpd="sng" w="14275">
              <a:solidFill>
                <a:srgbClr val="C98BD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6" name="Google Shape;486;p44"/>
            <p:cNvSpPr/>
            <p:nvPr/>
          </p:nvSpPr>
          <p:spPr>
            <a:xfrm>
              <a:off x="5963" y="1500"/>
              <a:ext cx="97" cy="193"/>
            </a:xfrm>
            <a:custGeom>
              <a:rect b="b" l="l" r="r" t="t"/>
              <a:pathLst>
                <a:path extrusionOk="0" h="108" w="54">
                  <a:moveTo>
                    <a:pt x="40" y="108"/>
                  </a:moveTo>
                  <a:cubicBezTo>
                    <a:pt x="40" y="108"/>
                    <a:pt x="0" y="54"/>
                    <a:pt x="9" y="0"/>
                  </a:cubicBezTo>
                  <a:cubicBezTo>
                    <a:pt x="9" y="0"/>
                    <a:pt x="39" y="15"/>
                    <a:pt x="47" y="53"/>
                  </a:cubicBezTo>
                  <a:cubicBezTo>
                    <a:pt x="54" y="92"/>
                    <a:pt x="40" y="108"/>
                    <a:pt x="40" y="108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5686" y="1492"/>
              <a:ext cx="102" cy="208"/>
            </a:xfrm>
            <a:custGeom>
              <a:rect b="b" l="l" r="r" t="t"/>
              <a:pathLst>
                <a:path extrusionOk="0" h="116" w="57">
                  <a:moveTo>
                    <a:pt x="11" y="116"/>
                  </a:moveTo>
                  <a:cubicBezTo>
                    <a:pt x="11" y="116"/>
                    <a:pt x="57" y="55"/>
                    <a:pt x="48" y="0"/>
                  </a:cubicBezTo>
                  <a:cubicBezTo>
                    <a:pt x="48" y="0"/>
                    <a:pt x="16" y="19"/>
                    <a:pt x="8" y="57"/>
                  </a:cubicBezTo>
                  <a:cubicBezTo>
                    <a:pt x="0" y="96"/>
                    <a:pt x="11" y="116"/>
                    <a:pt x="11" y="116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5686" y="1440"/>
              <a:ext cx="344" cy="197"/>
            </a:xfrm>
            <a:custGeom>
              <a:rect b="b" l="l" r="r" t="t"/>
              <a:pathLst>
                <a:path extrusionOk="0" h="110" w="192">
                  <a:moveTo>
                    <a:pt x="192" y="54"/>
                  </a:moveTo>
                  <a:cubicBezTo>
                    <a:pt x="192" y="54"/>
                    <a:pt x="140" y="110"/>
                    <a:pt x="0" y="101"/>
                  </a:cubicBezTo>
                  <a:cubicBezTo>
                    <a:pt x="0" y="101"/>
                    <a:pt x="21" y="18"/>
                    <a:pt x="90" y="10"/>
                  </a:cubicBezTo>
                  <a:cubicBezTo>
                    <a:pt x="90" y="10"/>
                    <a:pt x="168" y="0"/>
                    <a:pt x="192" y="54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5902" y="1299"/>
              <a:ext cx="240" cy="242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3933" y="2691"/>
              <a:ext cx="768" cy="1212"/>
            </a:xfrm>
            <a:custGeom>
              <a:rect b="b" l="l" r="r" t="t"/>
              <a:pathLst>
                <a:path extrusionOk="0" h="677" w="429">
                  <a:moveTo>
                    <a:pt x="349" y="31"/>
                  </a:moveTo>
                  <a:cubicBezTo>
                    <a:pt x="224" y="15"/>
                    <a:pt x="224" y="15"/>
                    <a:pt x="224" y="1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0" y="233"/>
                    <a:pt x="70" y="677"/>
                  </a:cubicBezTo>
                  <a:cubicBezTo>
                    <a:pt x="172" y="677"/>
                    <a:pt x="172" y="677"/>
                    <a:pt x="172" y="677"/>
                  </a:cubicBezTo>
                  <a:cubicBezTo>
                    <a:pt x="207" y="227"/>
                    <a:pt x="207" y="227"/>
                    <a:pt x="207" y="227"/>
                  </a:cubicBezTo>
                  <a:cubicBezTo>
                    <a:pt x="220" y="227"/>
                    <a:pt x="220" y="227"/>
                    <a:pt x="220" y="227"/>
                  </a:cubicBezTo>
                  <a:cubicBezTo>
                    <a:pt x="257" y="677"/>
                    <a:pt x="257" y="677"/>
                    <a:pt x="257" y="677"/>
                  </a:cubicBezTo>
                  <a:cubicBezTo>
                    <a:pt x="358" y="677"/>
                    <a:pt x="358" y="677"/>
                    <a:pt x="358" y="677"/>
                  </a:cubicBezTo>
                  <a:cubicBezTo>
                    <a:pt x="429" y="233"/>
                    <a:pt x="349" y="31"/>
                    <a:pt x="349" y="3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3904" y="1408"/>
              <a:ext cx="784" cy="663"/>
            </a:xfrm>
            <a:custGeom>
              <a:rect b="b" l="l" r="r" t="t"/>
              <a:pathLst>
                <a:path extrusionOk="0" h="370" w="438">
                  <a:moveTo>
                    <a:pt x="355" y="140"/>
                  </a:moveTo>
                  <a:cubicBezTo>
                    <a:pt x="338" y="120"/>
                    <a:pt x="325" y="97"/>
                    <a:pt x="313" y="64"/>
                  </a:cubicBezTo>
                  <a:cubicBezTo>
                    <a:pt x="301" y="29"/>
                    <a:pt x="260" y="43"/>
                    <a:pt x="260" y="43"/>
                  </a:cubicBezTo>
                  <a:cubicBezTo>
                    <a:pt x="260" y="43"/>
                    <a:pt x="227" y="0"/>
                    <a:pt x="176" y="15"/>
                  </a:cubicBezTo>
                  <a:cubicBezTo>
                    <a:pt x="125" y="30"/>
                    <a:pt x="108" y="66"/>
                    <a:pt x="107" y="109"/>
                  </a:cubicBezTo>
                  <a:cubicBezTo>
                    <a:pt x="106" y="152"/>
                    <a:pt x="72" y="159"/>
                    <a:pt x="46" y="208"/>
                  </a:cubicBezTo>
                  <a:cubicBezTo>
                    <a:pt x="0" y="296"/>
                    <a:pt x="77" y="370"/>
                    <a:pt x="218" y="349"/>
                  </a:cubicBezTo>
                  <a:cubicBezTo>
                    <a:pt x="218" y="348"/>
                    <a:pt x="218" y="348"/>
                    <a:pt x="218" y="348"/>
                  </a:cubicBezTo>
                  <a:cubicBezTo>
                    <a:pt x="232" y="352"/>
                    <a:pt x="249" y="354"/>
                    <a:pt x="269" y="353"/>
                  </a:cubicBezTo>
                  <a:cubicBezTo>
                    <a:pt x="438" y="343"/>
                    <a:pt x="422" y="219"/>
                    <a:pt x="355" y="14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4434" y="1664"/>
              <a:ext cx="88" cy="133"/>
            </a:xfrm>
            <a:custGeom>
              <a:rect b="b" l="l" r="r" t="t"/>
              <a:pathLst>
                <a:path extrusionOk="0" h="74" w="49">
                  <a:moveTo>
                    <a:pt x="4" y="62"/>
                  </a:moveTo>
                  <a:cubicBezTo>
                    <a:pt x="18" y="74"/>
                    <a:pt x="49" y="27"/>
                    <a:pt x="35" y="13"/>
                  </a:cubicBezTo>
                  <a:cubicBezTo>
                    <a:pt x="22" y="0"/>
                    <a:pt x="12" y="21"/>
                    <a:pt x="12" y="2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9"/>
                    <a:pt x="0" y="59"/>
                    <a:pt x="0" y="59"/>
                  </a:cubicBezTo>
                  <a:lnTo>
                    <a:pt x="4" y="62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4450" y="1709"/>
              <a:ext cx="36" cy="29"/>
            </a:xfrm>
            <a:custGeom>
              <a:rect b="b" l="l" r="r" t="t"/>
              <a:pathLst>
                <a:path extrusionOk="0" h="16" w="20">
                  <a:moveTo>
                    <a:pt x="20" y="5"/>
                  </a:moveTo>
                  <a:cubicBezTo>
                    <a:pt x="20" y="5"/>
                    <a:pt x="9" y="0"/>
                    <a:pt x="0" y="16"/>
                  </a:cubicBezTo>
                </a:path>
              </a:pathLst>
            </a:custGeom>
            <a:noFill/>
            <a:ln cap="rnd" cmpd="sng" w="127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4061" y="1664"/>
              <a:ext cx="92" cy="133"/>
            </a:xfrm>
            <a:custGeom>
              <a:rect b="b" l="l" r="r" t="t"/>
              <a:pathLst>
                <a:path extrusionOk="0" h="74" w="51">
                  <a:moveTo>
                    <a:pt x="48" y="60"/>
                  </a:moveTo>
                  <a:cubicBezTo>
                    <a:pt x="35" y="74"/>
                    <a:pt x="0" y="29"/>
                    <a:pt x="12" y="15"/>
                  </a:cubicBezTo>
                  <a:cubicBezTo>
                    <a:pt x="24" y="0"/>
                    <a:pt x="36" y="20"/>
                    <a:pt x="36" y="20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8"/>
                    <a:pt x="51" y="58"/>
                    <a:pt x="51" y="58"/>
                  </a:cubicBezTo>
                  <a:lnTo>
                    <a:pt x="48" y="60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4097" y="1709"/>
              <a:ext cx="38" cy="27"/>
            </a:xfrm>
            <a:custGeom>
              <a:rect b="b" l="l" r="r" t="t"/>
              <a:pathLst>
                <a:path extrusionOk="0" h="15" w="21">
                  <a:moveTo>
                    <a:pt x="0" y="6"/>
                  </a:moveTo>
                  <a:cubicBezTo>
                    <a:pt x="0" y="6"/>
                    <a:pt x="10" y="0"/>
                    <a:pt x="21" y="15"/>
                  </a:cubicBezTo>
                </a:path>
              </a:pathLst>
            </a:custGeom>
            <a:noFill/>
            <a:ln cap="rnd" cmpd="sng" w="127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4099" y="1417"/>
              <a:ext cx="385" cy="357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4212" y="1860"/>
              <a:ext cx="157" cy="204"/>
            </a:xfrm>
            <a:prstGeom prst="rect">
              <a:avLst/>
            </a:pr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4189" y="1845"/>
              <a:ext cx="195" cy="106"/>
            </a:xfrm>
            <a:custGeom>
              <a:rect b="b" l="l" r="r" t="t"/>
              <a:pathLst>
                <a:path extrusionOk="0" h="59" w="109">
                  <a:moveTo>
                    <a:pt x="0" y="0"/>
                  </a:moveTo>
                  <a:cubicBezTo>
                    <a:pt x="0" y="0"/>
                    <a:pt x="24" y="50"/>
                    <a:pt x="55" y="57"/>
                  </a:cubicBezTo>
                  <a:cubicBezTo>
                    <a:pt x="63" y="59"/>
                    <a:pt x="72" y="59"/>
                    <a:pt x="79" y="56"/>
                  </a:cubicBezTo>
                  <a:cubicBezTo>
                    <a:pt x="91" y="52"/>
                    <a:pt x="105" y="35"/>
                    <a:pt x="108" y="16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55" y="35"/>
                    <a:pt x="0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4110" y="1439"/>
              <a:ext cx="358" cy="471"/>
            </a:xfrm>
            <a:custGeom>
              <a:rect b="b" l="l" r="r" t="t"/>
              <a:pathLst>
                <a:path extrusionOk="0" h="263" w="200">
                  <a:moveTo>
                    <a:pt x="194" y="98"/>
                  </a:moveTo>
                  <a:cubicBezTo>
                    <a:pt x="194" y="137"/>
                    <a:pt x="189" y="170"/>
                    <a:pt x="183" y="194"/>
                  </a:cubicBezTo>
                  <a:cubicBezTo>
                    <a:pt x="178" y="217"/>
                    <a:pt x="163" y="234"/>
                    <a:pt x="142" y="247"/>
                  </a:cubicBezTo>
                  <a:cubicBezTo>
                    <a:pt x="138" y="249"/>
                    <a:pt x="138" y="249"/>
                    <a:pt x="138" y="249"/>
                  </a:cubicBezTo>
                  <a:cubicBezTo>
                    <a:pt x="115" y="263"/>
                    <a:pt x="86" y="263"/>
                    <a:pt x="63" y="250"/>
                  </a:cubicBezTo>
                  <a:cubicBezTo>
                    <a:pt x="63" y="250"/>
                    <a:pt x="63" y="250"/>
                    <a:pt x="63" y="250"/>
                  </a:cubicBezTo>
                  <a:cubicBezTo>
                    <a:pt x="40" y="236"/>
                    <a:pt x="24" y="219"/>
                    <a:pt x="19" y="194"/>
                  </a:cubicBezTo>
                  <a:cubicBezTo>
                    <a:pt x="10" y="148"/>
                    <a:pt x="9" y="98"/>
                    <a:pt x="9" y="98"/>
                  </a:cubicBezTo>
                  <a:cubicBezTo>
                    <a:pt x="9" y="98"/>
                    <a:pt x="0" y="0"/>
                    <a:pt x="100" y="2"/>
                  </a:cubicBezTo>
                  <a:cubicBezTo>
                    <a:pt x="200" y="4"/>
                    <a:pt x="194" y="98"/>
                    <a:pt x="194" y="98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4280" y="1723"/>
              <a:ext cx="25" cy="27"/>
            </a:xfrm>
            <a:custGeom>
              <a:rect b="b" l="l" r="r" t="t"/>
              <a:pathLst>
                <a:path extrusionOk="0" h="15" w="14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" y="13"/>
                    <a:pt x="4" y="15"/>
                    <a:pt x="7" y="14"/>
                  </a:cubicBezTo>
                  <a:cubicBezTo>
                    <a:pt x="14" y="12"/>
                    <a:pt x="14" y="12"/>
                    <a:pt x="14" y="12"/>
                  </a:cubicBezTo>
                </a:path>
              </a:pathLst>
            </a:custGeom>
            <a:noFill/>
            <a:ln cap="rnd" cmpd="sng" w="14275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4318" y="1609"/>
              <a:ext cx="94" cy="43"/>
            </a:xfrm>
            <a:custGeom>
              <a:rect b="b" l="l" r="r" t="t"/>
              <a:pathLst>
                <a:path extrusionOk="0" h="24" w="53">
                  <a:moveTo>
                    <a:pt x="0" y="11"/>
                  </a:move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0" y="10"/>
                    <a:pt x="29" y="5"/>
                  </a:cubicBezTo>
                  <a:cubicBezTo>
                    <a:pt x="7" y="0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4171" y="1609"/>
              <a:ext cx="96" cy="43"/>
            </a:xfrm>
            <a:custGeom>
              <a:rect b="b" l="l" r="r" t="t"/>
              <a:pathLst>
                <a:path extrusionOk="0" h="24" w="54">
                  <a:moveTo>
                    <a:pt x="54" y="11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" y="10"/>
                    <a:pt x="24" y="5"/>
                  </a:cubicBezTo>
                  <a:cubicBezTo>
                    <a:pt x="46" y="0"/>
                    <a:pt x="54" y="11"/>
                    <a:pt x="54" y="1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4203" y="1673"/>
              <a:ext cx="29" cy="29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4344" y="1673"/>
              <a:ext cx="31" cy="29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4223" y="1774"/>
              <a:ext cx="130" cy="35"/>
            </a:xfrm>
            <a:custGeom>
              <a:rect b="b" l="l" r="r" t="t"/>
              <a:pathLst>
                <a:path extrusionOk="0" h="20" w="73">
                  <a:moveTo>
                    <a:pt x="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20"/>
                    <a:pt x="35" y="20"/>
                  </a:cubicBezTo>
                  <a:cubicBezTo>
                    <a:pt x="9" y="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4103" y="1478"/>
              <a:ext cx="96" cy="195"/>
            </a:xfrm>
            <a:custGeom>
              <a:rect b="b" l="l" r="r" t="t"/>
              <a:pathLst>
                <a:path extrusionOk="0" h="109" w="54">
                  <a:moveTo>
                    <a:pt x="14" y="109"/>
                  </a:moveTo>
                  <a:cubicBezTo>
                    <a:pt x="14" y="109"/>
                    <a:pt x="54" y="54"/>
                    <a:pt x="45" y="0"/>
                  </a:cubicBezTo>
                  <a:cubicBezTo>
                    <a:pt x="45" y="0"/>
                    <a:pt x="15" y="15"/>
                    <a:pt x="8" y="53"/>
                  </a:cubicBezTo>
                  <a:cubicBezTo>
                    <a:pt x="0" y="92"/>
                    <a:pt x="14" y="109"/>
                    <a:pt x="14" y="10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4375" y="1471"/>
              <a:ext cx="102" cy="199"/>
            </a:xfrm>
            <a:custGeom>
              <a:rect b="b" l="l" r="r" t="t"/>
              <a:pathLst>
                <a:path extrusionOk="0" h="111" w="57">
                  <a:moveTo>
                    <a:pt x="46" y="111"/>
                  </a:moveTo>
                  <a:cubicBezTo>
                    <a:pt x="46" y="111"/>
                    <a:pt x="0" y="55"/>
                    <a:pt x="9" y="0"/>
                  </a:cubicBezTo>
                  <a:cubicBezTo>
                    <a:pt x="9" y="0"/>
                    <a:pt x="41" y="19"/>
                    <a:pt x="49" y="57"/>
                  </a:cubicBezTo>
                  <a:cubicBezTo>
                    <a:pt x="57" y="96"/>
                    <a:pt x="46" y="111"/>
                    <a:pt x="46" y="11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4135" y="1419"/>
              <a:ext cx="333" cy="208"/>
            </a:xfrm>
            <a:custGeom>
              <a:rect b="b" l="l" r="r" t="t"/>
              <a:pathLst>
                <a:path extrusionOk="0" h="116" w="186">
                  <a:moveTo>
                    <a:pt x="0" y="54"/>
                  </a:moveTo>
                  <a:cubicBezTo>
                    <a:pt x="0" y="54"/>
                    <a:pt x="46" y="116"/>
                    <a:pt x="186" y="106"/>
                  </a:cubicBezTo>
                  <a:cubicBezTo>
                    <a:pt x="186" y="106"/>
                    <a:pt x="170" y="18"/>
                    <a:pt x="102" y="10"/>
                  </a:cubicBezTo>
                  <a:cubicBezTo>
                    <a:pt x="102" y="10"/>
                    <a:pt x="23" y="0"/>
                    <a:pt x="0" y="54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3836" y="2306"/>
              <a:ext cx="279" cy="931"/>
            </a:xfrm>
            <a:custGeom>
              <a:rect b="b" l="l" r="r" t="t"/>
              <a:pathLst>
                <a:path extrusionOk="0" h="520" w="156">
                  <a:moveTo>
                    <a:pt x="39" y="517"/>
                  </a:moveTo>
                  <a:cubicBezTo>
                    <a:pt x="37" y="520"/>
                    <a:pt x="156" y="0"/>
                    <a:pt x="120" y="8"/>
                  </a:cubicBezTo>
                  <a:cubicBezTo>
                    <a:pt x="117" y="9"/>
                    <a:pt x="55" y="14"/>
                    <a:pt x="46" y="33"/>
                  </a:cubicBezTo>
                  <a:cubicBezTo>
                    <a:pt x="19" y="87"/>
                    <a:pt x="0" y="513"/>
                    <a:pt x="0" y="513"/>
                  </a:cubicBezTo>
                  <a:lnTo>
                    <a:pt x="39" y="517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3802" y="3205"/>
              <a:ext cx="161" cy="199"/>
            </a:xfrm>
            <a:custGeom>
              <a:rect b="b" l="l" r="r" t="t"/>
              <a:pathLst>
                <a:path extrusionOk="0" h="111" w="90">
                  <a:moveTo>
                    <a:pt x="19" y="11"/>
                  </a:moveTo>
                  <a:cubicBezTo>
                    <a:pt x="19" y="11"/>
                    <a:pt x="0" y="100"/>
                    <a:pt x="73" y="110"/>
                  </a:cubicBezTo>
                  <a:cubicBezTo>
                    <a:pt x="77" y="111"/>
                    <a:pt x="82" y="108"/>
                    <a:pt x="84" y="103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6" y="98"/>
                    <a:pt x="83" y="92"/>
                    <a:pt x="78" y="90"/>
                  </a:cubicBezTo>
                  <a:cubicBezTo>
                    <a:pt x="66" y="85"/>
                    <a:pt x="48" y="71"/>
                    <a:pt x="57" y="41"/>
                  </a:cubicBezTo>
                  <a:cubicBezTo>
                    <a:pt x="57" y="41"/>
                    <a:pt x="68" y="40"/>
                    <a:pt x="73" y="59"/>
                  </a:cubicBezTo>
                  <a:cubicBezTo>
                    <a:pt x="75" y="64"/>
                    <a:pt x="80" y="67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8" y="63"/>
                    <a:pt x="90" y="59"/>
                    <a:pt x="90" y="56"/>
                  </a:cubicBezTo>
                  <a:cubicBezTo>
                    <a:pt x="88" y="42"/>
                    <a:pt x="81" y="9"/>
                    <a:pt x="55" y="0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3881" y="2451"/>
              <a:ext cx="166" cy="311"/>
            </a:xfrm>
            <a:custGeom>
              <a:rect b="b" l="l" r="r" t="t"/>
              <a:pathLst>
                <a:path extrusionOk="0" h="174" w="93">
                  <a:moveTo>
                    <a:pt x="0" y="77"/>
                  </a:moveTo>
                  <a:cubicBezTo>
                    <a:pt x="0" y="77"/>
                    <a:pt x="68" y="174"/>
                    <a:pt x="69" y="172"/>
                  </a:cubicBezTo>
                  <a:cubicBezTo>
                    <a:pt x="69" y="170"/>
                    <a:pt x="93" y="36"/>
                    <a:pt x="93" y="36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3861" y="2028"/>
              <a:ext cx="806" cy="718"/>
            </a:xfrm>
            <a:custGeom>
              <a:rect b="b" l="l" r="r" t="t"/>
              <a:pathLst>
                <a:path extrusionOk="0" h="401" w="450">
                  <a:moveTo>
                    <a:pt x="201" y="1"/>
                  </a:moveTo>
                  <a:cubicBezTo>
                    <a:pt x="204" y="1"/>
                    <a:pt x="32" y="4"/>
                    <a:pt x="0" y="222"/>
                  </a:cubicBezTo>
                  <a:cubicBezTo>
                    <a:pt x="99" y="237"/>
                    <a:pt x="99" y="237"/>
                    <a:pt x="99" y="237"/>
                  </a:cubicBezTo>
                  <a:cubicBezTo>
                    <a:pt x="119" y="401"/>
                    <a:pt x="119" y="401"/>
                    <a:pt x="119" y="401"/>
                  </a:cubicBezTo>
                  <a:cubicBezTo>
                    <a:pt x="395" y="401"/>
                    <a:pt x="395" y="401"/>
                    <a:pt x="395" y="401"/>
                  </a:cubicBezTo>
                  <a:cubicBezTo>
                    <a:pt x="450" y="98"/>
                    <a:pt x="450" y="98"/>
                    <a:pt x="450" y="98"/>
                  </a:cubicBezTo>
                  <a:cubicBezTo>
                    <a:pt x="450" y="98"/>
                    <a:pt x="411" y="32"/>
                    <a:pt x="298" y="0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857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4070" y="1997"/>
              <a:ext cx="445" cy="138"/>
            </a:xfrm>
            <a:custGeom>
              <a:rect b="b" l="l" r="r" t="t"/>
              <a:pathLst>
                <a:path extrusionOk="0" h="77" w="248">
                  <a:moveTo>
                    <a:pt x="0" y="45"/>
                  </a:moveTo>
                  <a:cubicBezTo>
                    <a:pt x="0" y="45"/>
                    <a:pt x="24" y="77"/>
                    <a:pt x="124" y="77"/>
                  </a:cubicBezTo>
                  <a:cubicBezTo>
                    <a:pt x="223" y="77"/>
                    <a:pt x="248" y="43"/>
                    <a:pt x="248" y="43"/>
                  </a:cubicBezTo>
                  <a:cubicBezTo>
                    <a:pt x="248" y="43"/>
                    <a:pt x="190" y="10"/>
                    <a:pt x="122" y="0"/>
                  </a:cubicBezTo>
                  <a:cubicBezTo>
                    <a:pt x="122" y="0"/>
                    <a:pt x="62" y="11"/>
                    <a:pt x="0" y="45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4678" y="3310"/>
              <a:ext cx="413" cy="778"/>
            </a:xfrm>
            <a:custGeom>
              <a:rect b="b" l="l" r="r" t="t"/>
              <a:pathLst>
                <a:path extrusionOk="0" h="778" w="413">
                  <a:moveTo>
                    <a:pt x="0" y="0"/>
                  </a:moveTo>
                  <a:lnTo>
                    <a:pt x="0" y="778"/>
                  </a:lnTo>
                  <a:lnTo>
                    <a:pt x="383" y="778"/>
                  </a:lnTo>
                  <a:lnTo>
                    <a:pt x="4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68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5097" y="3310"/>
              <a:ext cx="413" cy="778"/>
            </a:xfrm>
            <a:custGeom>
              <a:rect b="b" l="l" r="r" t="t"/>
              <a:pathLst>
                <a:path extrusionOk="0" h="778" w="413">
                  <a:moveTo>
                    <a:pt x="413" y="0"/>
                  </a:moveTo>
                  <a:lnTo>
                    <a:pt x="413" y="778"/>
                  </a:lnTo>
                  <a:lnTo>
                    <a:pt x="30" y="778"/>
                  </a:lnTo>
                  <a:lnTo>
                    <a:pt x="0" y="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568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4903" y="3310"/>
              <a:ext cx="398" cy="271"/>
            </a:xfrm>
            <a:prstGeom prst="rect">
              <a:avLst/>
            </a:prstGeom>
            <a:solidFill>
              <a:srgbClr val="00568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7" name="Google Shape;517;p44"/>
            <p:cNvCxnSpPr/>
            <p:nvPr/>
          </p:nvCxnSpPr>
          <p:spPr>
            <a:xfrm>
              <a:off x="4959" y="3581"/>
              <a:ext cx="274" cy="0"/>
            </a:xfrm>
            <a:prstGeom prst="straightConnector1">
              <a:avLst/>
            </a:prstGeom>
            <a:noFill/>
            <a:ln cap="rnd" cmpd="sng" w="1745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8" name="Google Shape;518;p44"/>
            <p:cNvSpPr/>
            <p:nvPr/>
          </p:nvSpPr>
          <p:spPr>
            <a:xfrm>
              <a:off x="5496" y="2633"/>
              <a:ext cx="281" cy="950"/>
            </a:xfrm>
            <a:custGeom>
              <a:rect b="b" l="l" r="r" t="t"/>
              <a:pathLst>
                <a:path extrusionOk="0" h="530" w="157">
                  <a:moveTo>
                    <a:pt x="144" y="0"/>
                  </a:moveTo>
                  <a:cubicBezTo>
                    <a:pt x="157" y="147"/>
                    <a:pt x="143" y="254"/>
                    <a:pt x="147" y="524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5525" y="2705"/>
              <a:ext cx="238" cy="134"/>
            </a:xfrm>
            <a:custGeom>
              <a:rect b="b" l="l" r="r" t="t"/>
              <a:pathLst>
                <a:path extrusionOk="0" h="75" w="133">
                  <a:moveTo>
                    <a:pt x="0" y="75"/>
                  </a:moveTo>
                  <a:cubicBezTo>
                    <a:pt x="0" y="75"/>
                    <a:pt x="79" y="67"/>
                    <a:pt x="133" y="3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5297" y="2028"/>
              <a:ext cx="532" cy="781"/>
            </a:xfrm>
            <a:custGeom>
              <a:rect b="b" l="l" r="r" t="t"/>
              <a:pathLst>
                <a:path extrusionOk="0" h="436" w="297">
                  <a:moveTo>
                    <a:pt x="0" y="0"/>
                  </a:moveTo>
                  <a:cubicBezTo>
                    <a:pt x="0" y="0"/>
                    <a:pt x="251" y="63"/>
                    <a:pt x="297" y="383"/>
                  </a:cubicBezTo>
                  <a:cubicBezTo>
                    <a:pt x="297" y="383"/>
                    <a:pt x="174" y="436"/>
                    <a:pt x="50" y="413"/>
                  </a:cubicBezTo>
                  <a:cubicBezTo>
                    <a:pt x="78" y="306"/>
                    <a:pt x="78" y="306"/>
                    <a:pt x="78" y="3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8BD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3813" y="2266"/>
              <a:ext cx="472" cy="686"/>
            </a:xfrm>
            <a:custGeom>
              <a:rect b="b" l="l" r="r" t="t"/>
              <a:pathLst>
                <a:path extrusionOk="0" h="383" w="264">
                  <a:moveTo>
                    <a:pt x="76" y="0"/>
                  </a:moveTo>
                  <a:cubicBezTo>
                    <a:pt x="264" y="221"/>
                    <a:pt x="264" y="221"/>
                    <a:pt x="264" y="221"/>
                  </a:cubicBezTo>
                  <a:cubicBezTo>
                    <a:pt x="206" y="383"/>
                    <a:pt x="206" y="383"/>
                    <a:pt x="206" y="383"/>
                  </a:cubicBezTo>
                  <a:cubicBezTo>
                    <a:pt x="206" y="383"/>
                    <a:pt x="64" y="185"/>
                    <a:pt x="0" y="31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3716" y="2042"/>
              <a:ext cx="243" cy="305"/>
            </a:xfrm>
            <a:custGeom>
              <a:rect b="b" l="l" r="r" t="t"/>
              <a:pathLst>
                <a:path extrusionOk="0" h="170" w="136">
                  <a:moveTo>
                    <a:pt x="136" y="133"/>
                  </a:moveTo>
                  <a:cubicBezTo>
                    <a:pt x="136" y="133"/>
                    <a:pt x="71" y="170"/>
                    <a:pt x="54" y="156"/>
                  </a:cubicBezTo>
                  <a:cubicBezTo>
                    <a:pt x="25" y="133"/>
                    <a:pt x="0" y="47"/>
                    <a:pt x="0" y="47"/>
                  </a:cubicBezTo>
                  <a:cubicBezTo>
                    <a:pt x="0" y="47"/>
                    <a:pt x="124" y="0"/>
                    <a:pt x="122" y="2"/>
                  </a:cubicBezTo>
                  <a:cubicBezTo>
                    <a:pt x="121" y="4"/>
                    <a:pt x="136" y="133"/>
                    <a:pt x="136" y="133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3920" y="2064"/>
              <a:ext cx="104" cy="216"/>
            </a:xfrm>
            <a:custGeom>
              <a:rect b="b" l="l" r="r" t="t"/>
              <a:pathLst>
                <a:path extrusionOk="0" h="121" w="58">
                  <a:moveTo>
                    <a:pt x="22" y="121"/>
                  </a:moveTo>
                  <a:cubicBezTo>
                    <a:pt x="21" y="114"/>
                    <a:pt x="47" y="43"/>
                    <a:pt x="56" y="16"/>
                  </a:cubicBezTo>
                  <a:cubicBezTo>
                    <a:pt x="58" y="9"/>
                    <a:pt x="53" y="2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2" y="0"/>
                    <a:pt x="35" y="0"/>
                    <a:pt x="31" y="7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22" y="121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3873" y="1931"/>
              <a:ext cx="83" cy="210"/>
            </a:xfrm>
            <a:custGeom>
              <a:rect b="b" l="l" r="r" t="t"/>
              <a:pathLst>
                <a:path extrusionOk="0" h="117" w="46">
                  <a:moveTo>
                    <a:pt x="46" y="117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4" y="5"/>
                    <a:pt x="17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4" y="2"/>
                    <a:pt x="0" y="8"/>
                    <a:pt x="0" y="14"/>
                  </a:cubicBezTo>
                  <a:cubicBezTo>
                    <a:pt x="10" y="93"/>
                    <a:pt x="10" y="93"/>
                    <a:pt x="10" y="93"/>
                  </a:cubicBezTo>
                  <a:lnTo>
                    <a:pt x="46" y="117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3784" y="1919"/>
              <a:ext cx="97" cy="184"/>
            </a:xfrm>
            <a:custGeom>
              <a:rect b="b" l="l" r="r" t="t"/>
              <a:pathLst>
                <a:path extrusionOk="0" h="103" w="54">
                  <a:moveTo>
                    <a:pt x="54" y="85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4"/>
                    <a:pt x="15" y="0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3" y="4"/>
                    <a:pt x="0" y="10"/>
                    <a:pt x="1" y="16"/>
                  </a:cubicBezTo>
                  <a:cubicBezTo>
                    <a:pt x="23" y="103"/>
                    <a:pt x="23" y="103"/>
                    <a:pt x="23" y="103"/>
                  </a:cubicBezTo>
                  <a:lnTo>
                    <a:pt x="54" y="85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3710" y="1962"/>
              <a:ext cx="115" cy="159"/>
            </a:xfrm>
            <a:custGeom>
              <a:rect b="b" l="l" r="r" t="t"/>
              <a:pathLst>
                <a:path extrusionOk="0" h="89" w="64">
                  <a:moveTo>
                    <a:pt x="64" y="84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4" y="3"/>
                    <a:pt x="1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3" y="5"/>
                    <a:pt x="0" y="13"/>
                    <a:pt x="3" y="19"/>
                  </a:cubicBezTo>
                  <a:cubicBezTo>
                    <a:pt x="32" y="89"/>
                    <a:pt x="32" y="89"/>
                    <a:pt x="32" y="89"/>
                  </a:cubicBezTo>
                  <a:lnTo>
                    <a:pt x="64" y="84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3660" y="2017"/>
              <a:ext cx="108" cy="109"/>
            </a:xfrm>
            <a:custGeom>
              <a:rect b="b" l="l" r="r" t="t"/>
              <a:pathLst>
                <a:path extrusionOk="0" h="61" w="60">
                  <a:moveTo>
                    <a:pt x="31" y="61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0" y="10"/>
                    <a:pt x="3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3" y="0"/>
                    <a:pt x="19" y="1"/>
                    <a:pt x="22" y="6"/>
                  </a:cubicBezTo>
                  <a:cubicBezTo>
                    <a:pt x="60" y="58"/>
                    <a:pt x="60" y="58"/>
                    <a:pt x="60" y="58"/>
                  </a:cubicBezTo>
                  <a:lnTo>
                    <a:pt x="31" y="61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3861" y="2119"/>
              <a:ext cx="84" cy="102"/>
            </a:xfrm>
            <a:custGeom>
              <a:rect b="b" l="l" r="r" t="t"/>
              <a:pathLst>
                <a:path extrusionOk="0" h="57" w="47">
                  <a:moveTo>
                    <a:pt x="47" y="4"/>
                  </a:moveTo>
                  <a:cubicBezTo>
                    <a:pt x="47" y="4"/>
                    <a:pt x="5" y="0"/>
                    <a:pt x="0" y="57"/>
                  </a:cubicBezTo>
                </a:path>
              </a:pathLst>
            </a:custGeom>
            <a:noFill/>
            <a:ln cap="rnd" cmpd="sng" w="1745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4113" y="2248"/>
              <a:ext cx="513" cy="787"/>
            </a:xfrm>
            <a:custGeom>
              <a:rect b="b" l="l" r="r" t="t"/>
              <a:pathLst>
                <a:path extrusionOk="0" h="439" w="286">
                  <a:moveTo>
                    <a:pt x="0" y="317"/>
                  </a:moveTo>
                  <a:cubicBezTo>
                    <a:pt x="0" y="317"/>
                    <a:pt x="36" y="439"/>
                    <a:pt x="106" y="423"/>
                  </a:cubicBezTo>
                  <a:cubicBezTo>
                    <a:pt x="176" y="407"/>
                    <a:pt x="286" y="257"/>
                    <a:pt x="286" y="257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64" y="243"/>
                    <a:pt x="64" y="243"/>
                    <a:pt x="64" y="243"/>
                  </a:cubicBezTo>
                  <a:lnTo>
                    <a:pt x="0" y="317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4337" y="2510"/>
              <a:ext cx="289" cy="283"/>
            </a:xfrm>
            <a:custGeom>
              <a:rect b="b" l="l" r="r" t="t"/>
              <a:pathLst>
                <a:path extrusionOk="0" h="158" w="161">
                  <a:moveTo>
                    <a:pt x="0" y="22"/>
                  </a:moveTo>
                  <a:cubicBezTo>
                    <a:pt x="0" y="22"/>
                    <a:pt x="67" y="122"/>
                    <a:pt x="124" y="158"/>
                  </a:cubicBezTo>
                  <a:cubicBezTo>
                    <a:pt x="161" y="111"/>
                    <a:pt x="161" y="111"/>
                    <a:pt x="161" y="111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4323" y="2017"/>
              <a:ext cx="537" cy="733"/>
            </a:xfrm>
            <a:custGeom>
              <a:rect b="b" l="l" r="r" t="t"/>
              <a:pathLst>
                <a:path extrusionOk="0" h="409" w="300">
                  <a:moveTo>
                    <a:pt x="300" y="0"/>
                  </a:moveTo>
                  <a:cubicBezTo>
                    <a:pt x="300" y="0"/>
                    <a:pt x="104" y="44"/>
                    <a:pt x="0" y="272"/>
                  </a:cubicBezTo>
                  <a:cubicBezTo>
                    <a:pt x="0" y="272"/>
                    <a:pt x="63" y="366"/>
                    <a:pt x="164" y="409"/>
                  </a:cubicBezTo>
                  <a:cubicBezTo>
                    <a:pt x="231" y="326"/>
                    <a:pt x="231" y="326"/>
                    <a:pt x="231" y="326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rgbClr val="C98BD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4636" y="1967"/>
              <a:ext cx="890" cy="1402"/>
            </a:xfrm>
            <a:custGeom>
              <a:rect b="b" l="l" r="r" t="t"/>
              <a:pathLst>
                <a:path extrusionOk="0" h="783" w="497">
                  <a:moveTo>
                    <a:pt x="125" y="28"/>
                  </a:moveTo>
                  <a:cubicBezTo>
                    <a:pt x="48" y="67"/>
                    <a:pt x="0" y="119"/>
                    <a:pt x="0" y="119"/>
                  </a:cubicBezTo>
                  <a:cubicBezTo>
                    <a:pt x="15" y="783"/>
                    <a:pt x="15" y="783"/>
                    <a:pt x="15" y="783"/>
                  </a:cubicBezTo>
                  <a:cubicBezTo>
                    <a:pt x="497" y="783"/>
                    <a:pt x="497" y="783"/>
                    <a:pt x="497" y="783"/>
                  </a:cubicBezTo>
                  <a:cubicBezTo>
                    <a:pt x="495" y="122"/>
                    <a:pt x="495" y="122"/>
                    <a:pt x="495" y="122"/>
                  </a:cubicBezTo>
                  <a:cubicBezTo>
                    <a:pt x="495" y="122"/>
                    <a:pt x="434" y="63"/>
                    <a:pt x="369" y="34"/>
                  </a:cubicBezTo>
                  <a:cubicBezTo>
                    <a:pt x="313" y="9"/>
                    <a:pt x="179" y="0"/>
                    <a:pt x="125" y="28"/>
                  </a:cubicBezTo>
                  <a:close/>
                </a:path>
              </a:pathLst>
            </a:custGeom>
            <a:solidFill>
              <a:srgbClr val="C98BD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5147" y="2356"/>
              <a:ext cx="240" cy="240"/>
            </a:xfrm>
            <a:custGeom>
              <a:rect b="b" l="l" r="r" t="t"/>
              <a:pathLst>
                <a:path extrusionOk="0" h="134" w="134">
                  <a:moveTo>
                    <a:pt x="67" y="134"/>
                  </a:moveTo>
                  <a:cubicBezTo>
                    <a:pt x="67" y="134"/>
                    <a:pt x="67" y="134"/>
                    <a:pt x="67" y="134"/>
                  </a:cubicBezTo>
                  <a:cubicBezTo>
                    <a:pt x="30" y="134"/>
                    <a:pt x="0" y="104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67"/>
                    <a:pt x="134" y="67"/>
                    <a:pt x="134" y="67"/>
                  </a:cubicBezTo>
                  <a:cubicBezTo>
                    <a:pt x="134" y="104"/>
                    <a:pt x="104" y="134"/>
                    <a:pt x="67" y="134"/>
                  </a:cubicBezTo>
                  <a:close/>
                </a:path>
              </a:pathLst>
            </a:custGeom>
            <a:noFill/>
            <a:ln cap="rnd" cmpd="sng" w="1745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4" name="Google Shape;534;p44"/>
            <p:cNvCxnSpPr/>
            <p:nvPr/>
          </p:nvCxnSpPr>
          <p:spPr>
            <a:xfrm flipH="1" rot="10800000">
              <a:off x="5525" y="2383"/>
              <a:ext cx="10" cy="390"/>
            </a:xfrm>
            <a:prstGeom prst="straightConnector1">
              <a:avLst/>
            </a:prstGeom>
            <a:noFill/>
            <a:ln cap="rnd" cmpd="sng" w="1745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5" name="Google Shape;535;p44"/>
            <p:cNvCxnSpPr/>
            <p:nvPr/>
          </p:nvCxnSpPr>
          <p:spPr>
            <a:xfrm rot="10800000">
              <a:off x="4631" y="2370"/>
              <a:ext cx="20" cy="337"/>
            </a:xfrm>
            <a:prstGeom prst="straightConnector1">
              <a:avLst/>
            </a:prstGeom>
            <a:noFill/>
            <a:ln cap="rnd" cmpd="sng" w="1745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6" name="Google Shape;536;p44"/>
            <p:cNvSpPr/>
            <p:nvPr/>
          </p:nvSpPr>
          <p:spPr>
            <a:xfrm>
              <a:off x="4826" y="1245"/>
              <a:ext cx="147" cy="337"/>
            </a:xfrm>
            <a:custGeom>
              <a:rect b="b" l="l" r="r" t="t"/>
              <a:pathLst>
                <a:path extrusionOk="0" h="188" w="82">
                  <a:moveTo>
                    <a:pt x="24" y="188"/>
                  </a:moveTo>
                  <a:cubicBezTo>
                    <a:pt x="4" y="89"/>
                    <a:pt x="4" y="89"/>
                    <a:pt x="4" y="89"/>
                  </a:cubicBezTo>
                  <a:cubicBezTo>
                    <a:pt x="3" y="81"/>
                    <a:pt x="0" y="68"/>
                    <a:pt x="4" y="56"/>
                  </a:cubicBezTo>
                  <a:cubicBezTo>
                    <a:pt x="10" y="37"/>
                    <a:pt x="33" y="0"/>
                    <a:pt x="73" y="1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41" y="64"/>
                    <a:pt x="24" y="119"/>
                  </a:cubicBezTo>
                  <a:lnTo>
                    <a:pt x="24" y="188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4794" y="1311"/>
              <a:ext cx="157" cy="163"/>
            </a:xfrm>
            <a:custGeom>
              <a:rect b="b" l="l" r="r" t="t"/>
              <a:pathLst>
                <a:path extrusionOk="0" h="91" w="88">
                  <a:moveTo>
                    <a:pt x="88" y="0"/>
                  </a:moveTo>
                  <a:cubicBezTo>
                    <a:pt x="88" y="13"/>
                    <a:pt x="76" y="70"/>
                    <a:pt x="36" y="91"/>
                  </a:cubicBezTo>
                  <a:cubicBezTo>
                    <a:pt x="36" y="91"/>
                    <a:pt x="0" y="15"/>
                    <a:pt x="88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4846" y="1682"/>
              <a:ext cx="451" cy="470"/>
            </a:xfrm>
            <a:custGeom>
              <a:rect b="b" l="l" r="r" t="t"/>
              <a:pathLst>
                <a:path extrusionOk="0" h="262" w="252">
                  <a:moveTo>
                    <a:pt x="201" y="168"/>
                  </a:moveTo>
                  <a:cubicBezTo>
                    <a:pt x="201" y="168"/>
                    <a:pt x="201" y="168"/>
                    <a:pt x="201" y="168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68"/>
                    <a:pt x="46" y="168"/>
                    <a:pt x="46" y="168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11" y="259"/>
                    <a:pt x="125" y="261"/>
                  </a:cubicBezTo>
                  <a:cubicBezTo>
                    <a:pt x="240" y="262"/>
                    <a:pt x="252" y="193"/>
                    <a:pt x="252" y="193"/>
                  </a:cubicBezTo>
                  <a:lnTo>
                    <a:pt x="201" y="168"/>
                  </a:ln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4957" y="1141"/>
              <a:ext cx="347" cy="441"/>
            </a:xfrm>
            <a:custGeom>
              <a:rect b="b" l="l" r="r" t="t"/>
              <a:pathLst>
                <a:path extrusionOk="0" h="246" w="194">
                  <a:moveTo>
                    <a:pt x="0" y="75"/>
                  </a:moveTo>
                  <a:cubicBezTo>
                    <a:pt x="0" y="75"/>
                    <a:pt x="29" y="0"/>
                    <a:pt x="117" y="40"/>
                  </a:cubicBezTo>
                  <a:cubicBezTo>
                    <a:pt x="170" y="64"/>
                    <a:pt x="185" y="96"/>
                    <a:pt x="191" y="119"/>
                  </a:cubicBezTo>
                  <a:cubicBezTo>
                    <a:pt x="193" y="127"/>
                    <a:pt x="194" y="139"/>
                    <a:pt x="194" y="146"/>
                  </a:cubicBezTo>
                  <a:cubicBezTo>
                    <a:pt x="172" y="246"/>
                    <a:pt x="172" y="246"/>
                    <a:pt x="172" y="246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9" y="114"/>
                    <a:pt x="9" y="114"/>
                    <a:pt x="9" y="114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5249" y="1551"/>
              <a:ext cx="113" cy="140"/>
            </a:xfrm>
            <a:custGeom>
              <a:rect b="b" l="l" r="r" t="t"/>
              <a:pathLst>
                <a:path extrusionOk="0" h="78" w="63">
                  <a:moveTo>
                    <a:pt x="9" y="17"/>
                  </a:moveTo>
                  <a:cubicBezTo>
                    <a:pt x="9" y="17"/>
                    <a:pt x="20" y="0"/>
                    <a:pt x="41" y="8"/>
                  </a:cubicBezTo>
                  <a:cubicBezTo>
                    <a:pt x="63" y="17"/>
                    <a:pt x="53" y="69"/>
                    <a:pt x="21" y="76"/>
                  </a:cubicBezTo>
                  <a:cubicBezTo>
                    <a:pt x="21" y="76"/>
                    <a:pt x="9" y="78"/>
                    <a:pt x="0" y="70"/>
                  </a:cubicBezTo>
                  <a:cubicBezTo>
                    <a:pt x="0" y="70"/>
                    <a:pt x="8" y="32"/>
                    <a:pt x="9" y="17"/>
                  </a:cubicBez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5260" y="1589"/>
              <a:ext cx="55" cy="48"/>
            </a:xfrm>
            <a:custGeom>
              <a:rect b="b" l="l" r="r" t="t"/>
              <a:pathLst>
                <a:path extrusionOk="0" h="27" w="31">
                  <a:moveTo>
                    <a:pt x="31" y="6"/>
                  </a:moveTo>
                  <a:cubicBezTo>
                    <a:pt x="31" y="6"/>
                    <a:pt x="13" y="0"/>
                    <a:pt x="0" y="27"/>
                  </a:cubicBezTo>
                </a:path>
              </a:pathLst>
            </a:custGeom>
            <a:noFill/>
            <a:ln cap="rnd" cmpd="sng" w="1745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4774" y="1551"/>
              <a:ext cx="111" cy="140"/>
            </a:xfrm>
            <a:custGeom>
              <a:rect b="b" l="l" r="r" t="t"/>
              <a:pathLst>
                <a:path extrusionOk="0" h="78" w="62">
                  <a:moveTo>
                    <a:pt x="53" y="17"/>
                  </a:moveTo>
                  <a:cubicBezTo>
                    <a:pt x="53" y="17"/>
                    <a:pt x="43" y="0"/>
                    <a:pt x="21" y="8"/>
                  </a:cubicBezTo>
                  <a:cubicBezTo>
                    <a:pt x="0" y="17"/>
                    <a:pt x="9" y="69"/>
                    <a:pt x="42" y="76"/>
                  </a:cubicBezTo>
                  <a:cubicBezTo>
                    <a:pt x="42" y="76"/>
                    <a:pt x="53" y="78"/>
                    <a:pt x="62" y="70"/>
                  </a:cubicBezTo>
                  <a:cubicBezTo>
                    <a:pt x="62" y="70"/>
                    <a:pt x="54" y="32"/>
                    <a:pt x="53" y="17"/>
                  </a:cubicBezTo>
                  <a:close/>
                </a:path>
              </a:pathLst>
            </a:custGeom>
            <a:solidFill>
              <a:srgbClr val="F397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4819" y="1589"/>
              <a:ext cx="55" cy="48"/>
            </a:xfrm>
            <a:custGeom>
              <a:rect b="b" l="l" r="r" t="t"/>
              <a:pathLst>
                <a:path extrusionOk="0" h="27" w="31">
                  <a:moveTo>
                    <a:pt x="0" y="6"/>
                  </a:moveTo>
                  <a:cubicBezTo>
                    <a:pt x="0" y="6"/>
                    <a:pt x="19" y="0"/>
                    <a:pt x="31" y="27"/>
                  </a:cubicBezTo>
                </a:path>
              </a:pathLst>
            </a:custGeom>
            <a:noFill/>
            <a:ln cap="rnd" cmpd="sng" w="1745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4864" y="1292"/>
              <a:ext cx="412" cy="551"/>
            </a:xfrm>
            <a:custGeom>
              <a:rect b="b" l="l" r="r" t="t"/>
              <a:pathLst>
                <a:path extrusionOk="0" h="308" w="230">
                  <a:moveTo>
                    <a:pt x="227" y="112"/>
                  </a:moveTo>
                  <a:cubicBezTo>
                    <a:pt x="227" y="144"/>
                    <a:pt x="223" y="210"/>
                    <a:pt x="204" y="249"/>
                  </a:cubicBezTo>
                  <a:cubicBezTo>
                    <a:pt x="186" y="286"/>
                    <a:pt x="156" y="306"/>
                    <a:pt x="116" y="307"/>
                  </a:cubicBezTo>
                  <a:cubicBezTo>
                    <a:pt x="76" y="308"/>
                    <a:pt x="47" y="293"/>
                    <a:pt x="23" y="245"/>
                  </a:cubicBezTo>
                  <a:cubicBezTo>
                    <a:pt x="0" y="197"/>
                    <a:pt x="1" y="113"/>
                    <a:pt x="1" y="113"/>
                  </a:cubicBezTo>
                  <a:cubicBezTo>
                    <a:pt x="1" y="113"/>
                    <a:pt x="1" y="0"/>
                    <a:pt x="112" y="0"/>
                  </a:cubicBezTo>
                  <a:cubicBezTo>
                    <a:pt x="230" y="0"/>
                    <a:pt x="227" y="112"/>
                    <a:pt x="227" y="112"/>
                  </a:cubicBezTo>
                  <a:close/>
                </a:path>
              </a:pathLst>
            </a:custGeom>
            <a:solidFill>
              <a:srgbClr val="FFB1A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4930" y="1774"/>
              <a:ext cx="276" cy="146"/>
            </a:xfrm>
            <a:custGeom>
              <a:rect b="b" l="l" r="r" t="t"/>
              <a:pathLst>
                <a:path extrusionOk="0" h="82" w="154">
                  <a:moveTo>
                    <a:pt x="0" y="0"/>
                  </a:moveTo>
                  <a:cubicBezTo>
                    <a:pt x="0" y="0"/>
                    <a:pt x="13" y="66"/>
                    <a:pt x="71" y="73"/>
                  </a:cubicBezTo>
                  <a:cubicBezTo>
                    <a:pt x="137" y="82"/>
                    <a:pt x="154" y="1"/>
                    <a:pt x="154" y="1"/>
                  </a:cubicBezTo>
                  <a:cubicBezTo>
                    <a:pt x="154" y="1"/>
                    <a:pt x="125" y="38"/>
                    <a:pt x="79" y="38"/>
                  </a:cubicBezTo>
                  <a:cubicBezTo>
                    <a:pt x="27" y="3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5054" y="1577"/>
              <a:ext cx="34" cy="62"/>
            </a:xfrm>
            <a:custGeom>
              <a:rect b="b" l="l" r="r" t="t"/>
              <a:pathLst>
                <a:path extrusionOk="0" h="35" w="19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2" y="33"/>
                    <a:pt x="6" y="35"/>
                    <a:pt x="10" y="34"/>
                  </a:cubicBezTo>
                  <a:cubicBezTo>
                    <a:pt x="19" y="32"/>
                    <a:pt x="19" y="32"/>
                    <a:pt x="19" y="32"/>
                  </a:cubicBezTo>
                </a:path>
              </a:pathLst>
            </a:custGeom>
            <a:noFill/>
            <a:ln cap="rnd" cmpd="sng" w="1745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4957" y="1535"/>
              <a:ext cx="37" cy="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5129" y="1535"/>
              <a:ext cx="36" cy="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5100" y="1435"/>
              <a:ext cx="122" cy="61"/>
            </a:xfrm>
            <a:custGeom>
              <a:rect b="b" l="l" r="r" t="t"/>
              <a:pathLst>
                <a:path extrusionOk="0" h="34" w="68">
                  <a:moveTo>
                    <a:pt x="0" y="16"/>
                  </a:move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5" y="14"/>
                    <a:pt x="37" y="7"/>
                  </a:cubicBezTo>
                  <a:cubicBezTo>
                    <a:pt x="9" y="0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4901" y="1435"/>
              <a:ext cx="122" cy="61"/>
            </a:xfrm>
            <a:custGeom>
              <a:rect b="b" l="l" r="r" t="t"/>
              <a:pathLst>
                <a:path extrusionOk="0" h="34" w="68">
                  <a:moveTo>
                    <a:pt x="68" y="16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14"/>
                    <a:pt x="31" y="7"/>
                  </a:cubicBezTo>
                  <a:cubicBezTo>
                    <a:pt x="59" y="0"/>
                    <a:pt x="68" y="16"/>
                    <a:pt x="68" y="16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5000" y="1671"/>
              <a:ext cx="136" cy="13"/>
            </a:xfrm>
            <a:custGeom>
              <a:rect b="b" l="l" r="r" t="t"/>
              <a:pathLst>
                <a:path extrusionOk="0" h="7" w="76">
                  <a:moveTo>
                    <a:pt x="0" y="0"/>
                  </a:moveTo>
                  <a:cubicBezTo>
                    <a:pt x="0" y="0"/>
                    <a:pt x="10" y="7"/>
                    <a:pt x="36" y="7"/>
                  </a:cubicBezTo>
                  <a:cubicBezTo>
                    <a:pt x="60" y="7"/>
                    <a:pt x="76" y="0"/>
                    <a:pt x="76" y="0"/>
                  </a:cubicBezTo>
                </a:path>
              </a:pathLst>
            </a:custGeom>
            <a:noFill/>
            <a:ln cap="rnd" cmpd="sng" w="1745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4894" y="1482"/>
              <a:ext cx="154" cy="155"/>
            </a:xfrm>
            <a:prstGeom prst="ellipse">
              <a:avLst/>
            </a:prstGeom>
            <a:noFill/>
            <a:ln cap="flat" cmpd="sng" w="238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5084" y="1482"/>
              <a:ext cx="154" cy="155"/>
            </a:xfrm>
            <a:prstGeom prst="ellipse">
              <a:avLst/>
            </a:prstGeom>
            <a:noFill/>
            <a:ln cap="flat" cmpd="sng" w="238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5048" y="1543"/>
              <a:ext cx="36" cy="16"/>
            </a:xfrm>
            <a:custGeom>
              <a:rect b="b" l="l" r="r" t="t"/>
              <a:pathLst>
                <a:path extrusionOk="0" h="9" w="20">
                  <a:moveTo>
                    <a:pt x="0" y="9"/>
                  </a:moveTo>
                  <a:cubicBezTo>
                    <a:pt x="0" y="9"/>
                    <a:pt x="10" y="0"/>
                    <a:pt x="20" y="9"/>
                  </a:cubicBezTo>
                </a:path>
              </a:pathLst>
            </a:custGeom>
            <a:noFill/>
            <a:ln cap="flat" cmpd="sng" w="238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5" name="Google Shape;555;p44"/>
            <p:cNvCxnSpPr/>
            <p:nvPr/>
          </p:nvCxnSpPr>
          <p:spPr>
            <a:xfrm rot="10800000">
              <a:off x="4867" y="1559"/>
              <a:ext cx="27" cy="0"/>
            </a:xfrm>
            <a:prstGeom prst="straightConnector1">
              <a:avLst/>
            </a:prstGeom>
            <a:noFill/>
            <a:ln cap="flat" cmpd="sng" w="238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44"/>
            <p:cNvCxnSpPr/>
            <p:nvPr/>
          </p:nvCxnSpPr>
          <p:spPr>
            <a:xfrm>
              <a:off x="5238" y="1559"/>
              <a:ext cx="29" cy="0"/>
            </a:xfrm>
            <a:prstGeom prst="straightConnector1">
              <a:avLst/>
            </a:prstGeom>
            <a:noFill/>
            <a:ln cap="flat" cmpd="sng" w="238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57" name="Google Shape;557;p44"/>
            <p:cNvSpPr/>
            <p:nvPr/>
          </p:nvSpPr>
          <p:spPr>
            <a:xfrm>
              <a:off x="4930" y="1272"/>
              <a:ext cx="346" cy="228"/>
            </a:xfrm>
            <a:custGeom>
              <a:rect b="b" l="l" r="r" t="t"/>
              <a:pathLst>
                <a:path extrusionOk="0" h="127" w="193">
                  <a:moveTo>
                    <a:pt x="0" y="25"/>
                  </a:moveTo>
                  <a:cubicBezTo>
                    <a:pt x="0" y="25"/>
                    <a:pt x="21" y="84"/>
                    <a:pt x="115" y="82"/>
                  </a:cubicBezTo>
                  <a:cubicBezTo>
                    <a:pt x="178" y="81"/>
                    <a:pt x="193" y="127"/>
                    <a:pt x="193" y="127"/>
                  </a:cubicBezTo>
                  <a:cubicBezTo>
                    <a:pt x="193" y="127"/>
                    <a:pt x="182" y="24"/>
                    <a:pt x="179" y="25"/>
                  </a:cubicBezTo>
                  <a:cubicBezTo>
                    <a:pt x="176" y="26"/>
                    <a:pt x="83" y="0"/>
                    <a:pt x="83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00050" y="154150"/>
            <a:ext cx="8343900" cy="66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400050" y="908175"/>
            <a:ext cx="8343900" cy="377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81000" lvl="0" marL="457200" marR="561975" rtl="0" algn="just">
              <a:lnSpc>
                <a:spcPct val="150000"/>
              </a:lnSpc>
              <a:spcBef>
                <a:spcPts val="975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"Service Pro," is a comprehensive service provider app design to streamline service delivery through our platform.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561975" rtl="0" algn="just">
              <a:lnSpc>
                <a:spcPct val="15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Providers apply for user-selected services, enabling a seamless match and mutually beneficial service delivery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561975" rtl="0" algn="just">
              <a:lnSpc>
                <a:spcPct val="15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service user application empowers individuals to easily find and book qualified providers for their service needs.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/>
          <p:nvPr/>
        </p:nvSpPr>
        <p:spPr>
          <a:xfrm>
            <a:off x="3287632" y="2067454"/>
            <a:ext cx="2568082" cy="256808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rgbClr val="DBBA10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233" y="2577950"/>
            <a:ext cx="2761535" cy="173996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>
            <p:ph type="title"/>
          </p:nvPr>
        </p:nvSpPr>
        <p:spPr>
          <a:xfrm>
            <a:off x="400050" y="304800"/>
            <a:ext cx="83439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Quattrocento Sans"/>
              <a:buNone/>
            </a:pPr>
            <a:r>
              <a:rPr lang="en"/>
              <a:t>Purpose/Objective Of Service Pro</a:t>
            </a: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3039206" y="1689895"/>
            <a:ext cx="3323100" cy="3323100"/>
          </a:xfrm>
          <a:prstGeom prst="arc">
            <a:avLst>
              <a:gd fmla="val 7634417" name="adj1"/>
              <a:gd fmla="val 3323789" name="adj2"/>
            </a:avLst>
          </a:prstGeom>
          <a:noFill/>
          <a:ln cap="flat" cmpd="sng" w="9525">
            <a:solidFill>
              <a:srgbClr val="BFBFBF">
                <a:alpha val="9411"/>
              </a:srgbClr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2992419" y="4092273"/>
            <a:ext cx="430806" cy="430805"/>
          </a:xfrm>
          <a:prstGeom prst="ellipse">
            <a:avLst/>
          </a:prstGeom>
          <a:gradFill>
            <a:gsLst>
              <a:gs pos="0">
                <a:srgbClr val="3A238C"/>
              </a:gs>
              <a:gs pos="100000">
                <a:srgbClr val="7553A6"/>
              </a:gs>
            </a:gsLst>
            <a:lin ang="2700000" scaled="0"/>
          </a:gradFill>
          <a:ln>
            <a:noFill/>
          </a:ln>
          <a:effectLst>
            <a:outerShdw rotWithShape="0" algn="bl" dir="18900000" dist="88900">
              <a:srgbClr val="000000">
                <a:alpha val="941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2826684" y="2389203"/>
            <a:ext cx="430806" cy="430805"/>
          </a:xfrm>
          <a:prstGeom prst="ellipse">
            <a:avLst/>
          </a:prstGeom>
          <a:gradFill>
            <a:gsLst>
              <a:gs pos="0">
                <a:srgbClr val="3A238C"/>
              </a:gs>
              <a:gs pos="100000">
                <a:srgbClr val="7553A6"/>
              </a:gs>
            </a:gsLst>
            <a:lin ang="2700000" scaled="0"/>
          </a:gradFill>
          <a:ln>
            <a:noFill/>
          </a:ln>
          <a:effectLst>
            <a:outerShdw blurRad="50800" rotWithShape="0" algn="l" dist="88900">
              <a:srgbClr val="000000">
                <a:alpha val="941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4356270" y="1491948"/>
            <a:ext cx="430806" cy="430805"/>
          </a:xfrm>
          <a:prstGeom prst="ellipse">
            <a:avLst/>
          </a:prstGeom>
          <a:gradFill>
            <a:gsLst>
              <a:gs pos="0">
                <a:srgbClr val="3A238C"/>
              </a:gs>
              <a:gs pos="100000">
                <a:srgbClr val="7553A6"/>
              </a:gs>
            </a:gsLst>
            <a:lin ang="2700000" scaled="0"/>
          </a:gradFill>
          <a:ln>
            <a:noFill/>
          </a:ln>
          <a:effectLst>
            <a:outerShdw rotWithShape="0" algn="t" dir="5400000" dist="88900">
              <a:srgbClr val="000000">
                <a:alpha val="941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5885856" y="2389203"/>
            <a:ext cx="430806" cy="430805"/>
          </a:xfrm>
          <a:prstGeom prst="ellipse">
            <a:avLst/>
          </a:prstGeom>
          <a:gradFill>
            <a:gsLst>
              <a:gs pos="0">
                <a:srgbClr val="3A238C"/>
              </a:gs>
              <a:gs pos="100000">
                <a:srgbClr val="7553A6"/>
              </a:gs>
            </a:gsLst>
            <a:lin ang="2700000" scaled="0"/>
          </a:gradFill>
          <a:ln>
            <a:noFill/>
          </a:ln>
          <a:effectLst>
            <a:outerShdw rotWithShape="0" algn="tr" dir="8100000" dist="88900">
              <a:srgbClr val="000000">
                <a:alpha val="941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5716569" y="4092273"/>
            <a:ext cx="430806" cy="430805"/>
          </a:xfrm>
          <a:prstGeom prst="ellipse">
            <a:avLst/>
          </a:prstGeom>
          <a:gradFill>
            <a:gsLst>
              <a:gs pos="0">
                <a:srgbClr val="3A238C"/>
              </a:gs>
              <a:gs pos="100000">
                <a:srgbClr val="7553A6"/>
              </a:gs>
            </a:gsLst>
            <a:lin ang="2700000" scaled="0"/>
          </a:gradFill>
          <a:ln>
            <a:noFill/>
          </a:ln>
          <a:effectLst>
            <a:outerShdw rotWithShape="0" algn="br" dir="13500000" dist="88900">
              <a:srgbClr val="000000">
                <a:alpha val="941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3096566" y="4212240"/>
            <a:ext cx="222513" cy="190871"/>
          </a:xfrm>
          <a:custGeom>
            <a:rect b="b" l="l" r="r" t="t"/>
            <a:pathLst>
              <a:path extrusionOk="0" h="187" w="218">
                <a:moveTo>
                  <a:pt x="185" y="0"/>
                </a:moveTo>
                <a:lnTo>
                  <a:pt x="66" y="120"/>
                </a:lnTo>
                <a:lnTo>
                  <a:pt x="33" y="86"/>
                </a:lnTo>
                <a:lnTo>
                  <a:pt x="0" y="120"/>
                </a:lnTo>
                <a:lnTo>
                  <a:pt x="66" y="187"/>
                </a:lnTo>
                <a:lnTo>
                  <a:pt x="218" y="34"/>
                </a:lnTo>
                <a:lnTo>
                  <a:pt x="185" y="0"/>
                </a:lnTo>
                <a:close/>
              </a:path>
            </a:pathLst>
          </a:cu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2930831" y="2509170"/>
            <a:ext cx="222513" cy="190871"/>
          </a:xfrm>
          <a:custGeom>
            <a:rect b="b" l="l" r="r" t="t"/>
            <a:pathLst>
              <a:path extrusionOk="0" h="187" w="218">
                <a:moveTo>
                  <a:pt x="185" y="0"/>
                </a:moveTo>
                <a:lnTo>
                  <a:pt x="66" y="120"/>
                </a:lnTo>
                <a:lnTo>
                  <a:pt x="33" y="86"/>
                </a:lnTo>
                <a:lnTo>
                  <a:pt x="0" y="120"/>
                </a:lnTo>
                <a:lnTo>
                  <a:pt x="66" y="187"/>
                </a:lnTo>
                <a:lnTo>
                  <a:pt x="218" y="34"/>
                </a:lnTo>
                <a:lnTo>
                  <a:pt x="185" y="0"/>
                </a:lnTo>
                <a:close/>
              </a:path>
            </a:pathLst>
          </a:cu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4460417" y="1611915"/>
            <a:ext cx="222513" cy="190871"/>
          </a:xfrm>
          <a:custGeom>
            <a:rect b="b" l="l" r="r" t="t"/>
            <a:pathLst>
              <a:path extrusionOk="0" h="187" w="218">
                <a:moveTo>
                  <a:pt x="185" y="0"/>
                </a:moveTo>
                <a:lnTo>
                  <a:pt x="66" y="120"/>
                </a:lnTo>
                <a:lnTo>
                  <a:pt x="33" y="86"/>
                </a:lnTo>
                <a:lnTo>
                  <a:pt x="0" y="120"/>
                </a:lnTo>
                <a:lnTo>
                  <a:pt x="66" y="187"/>
                </a:lnTo>
                <a:lnTo>
                  <a:pt x="218" y="34"/>
                </a:lnTo>
                <a:lnTo>
                  <a:pt x="185" y="0"/>
                </a:lnTo>
                <a:close/>
              </a:path>
            </a:pathLst>
          </a:cu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5990002" y="2509170"/>
            <a:ext cx="222513" cy="190871"/>
          </a:xfrm>
          <a:custGeom>
            <a:rect b="b" l="l" r="r" t="t"/>
            <a:pathLst>
              <a:path extrusionOk="0" h="187" w="218">
                <a:moveTo>
                  <a:pt x="185" y="0"/>
                </a:moveTo>
                <a:lnTo>
                  <a:pt x="66" y="120"/>
                </a:lnTo>
                <a:lnTo>
                  <a:pt x="33" y="86"/>
                </a:lnTo>
                <a:lnTo>
                  <a:pt x="0" y="120"/>
                </a:lnTo>
                <a:lnTo>
                  <a:pt x="66" y="187"/>
                </a:lnTo>
                <a:lnTo>
                  <a:pt x="218" y="34"/>
                </a:lnTo>
                <a:lnTo>
                  <a:pt x="185" y="0"/>
                </a:lnTo>
                <a:close/>
              </a:path>
            </a:pathLst>
          </a:cu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5820716" y="4212240"/>
            <a:ext cx="222513" cy="190871"/>
          </a:xfrm>
          <a:custGeom>
            <a:rect b="b" l="l" r="r" t="t"/>
            <a:pathLst>
              <a:path extrusionOk="0" h="187" w="218">
                <a:moveTo>
                  <a:pt x="185" y="0"/>
                </a:moveTo>
                <a:lnTo>
                  <a:pt x="66" y="120"/>
                </a:lnTo>
                <a:lnTo>
                  <a:pt x="33" y="86"/>
                </a:lnTo>
                <a:lnTo>
                  <a:pt x="0" y="120"/>
                </a:lnTo>
                <a:lnTo>
                  <a:pt x="66" y="187"/>
                </a:lnTo>
                <a:lnTo>
                  <a:pt x="218" y="34"/>
                </a:lnTo>
                <a:lnTo>
                  <a:pt x="185" y="0"/>
                </a:lnTo>
                <a:close/>
              </a:path>
            </a:pathLst>
          </a:cu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320500" y="2509163"/>
            <a:ext cx="28335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enable secure, seamless service bookings between users and qualified providers.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6233925" y="2929000"/>
            <a:ext cx="27615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enable users to seamlessly book services from home for efficient and convenient access.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 rot="-2700000">
            <a:off x="7148025" y="-956029"/>
            <a:ext cx="1782791" cy="2224151"/>
          </a:xfrm>
          <a:custGeom>
            <a:rect b="b" l="l" r="r" t="t"/>
            <a:pathLst>
              <a:path extrusionOk="0" h="2965535" w="2377055">
                <a:moveTo>
                  <a:pt x="0" y="0"/>
                </a:moveTo>
                <a:lnTo>
                  <a:pt x="2377055" y="2377055"/>
                </a:lnTo>
                <a:lnTo>
                  <a:pt x="1788575" y="2965535"/>
                </a:lnTo>
                <a:lnTo>
                  <a:pt x="835916" y="2965535"/>
                </a:lnTo>
                <a:cubicBezTo>
                  <a:pt x="374252" y="2965535"/>
                  <a:pt x="0" y="2591283"/>
                  <a:pt x="0" y="212961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 rot="5400000">
            <a:off x="8512700" y="4703776"/>
            <a:ext cx="172200" cy="55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4294967295" type="title"/>
          </p:nvPr>
        </p:nvSpPr>
        <p:spPr>
          <a:xfrm>
            <a:off x="400050" y="304800"/>
            <a:ext cx="8343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Quattrocento Sans"/>
              <a:buNone/>
            </a:pPr>
            <a:r>
              <a:rPr lang="en"/>
              <a:t>CONTEXT LEVEL DFD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000" y="1368325"/>
            <a:ext cx="6714525" cy="34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21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LEVEL 2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50" y="791750"/>
            <a:ext cx="7274075" cy="41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154475"/>
            <a:ext cx="85206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25" y="58100"/>
            <a:ext cx="6641675" cy="49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191175" y="0"/>
            <a:ext cx="33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</a:t>
            </a:r>
            <a:r>
              <a:rPr lang="en"/>
              <a:t>.</a:t>
            </a:r>
            <a:r>
              <a:rPr lang="en"/>
              <a:t>USER LOGIN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600" y="89225"/>
            <a:ext cx="6139400" cy="48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27300" y="143600"/>
            <a:ext cx="160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ii.USER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700" y="0"/>
            <a:ext cx="5351601" cy="50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0" y="58075"/>
            <a:ext cx="29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 LOGIN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475" y="0"/>
            <a:ext cx="5572125" cy="50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Infographi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03BF"/>
      </a:accent1>
      <a:accent2>
        <a:srgbClr val="0D04F2"/>
      </a:accent2>
      <a:accent3>
        <a:srgbClr val="07038B"/>
      </a:accent3>
      <a:accent4>
        <a:srgbClr val="858BF1"/>
      </a:accent4>
      <a:accent5>
        <a:srgbClr val="F1D64A"/>
      </a:accent5>
      <a:accent6>
        <a:srgbClr val="F4FFFF"/>
      </a:accent6>
      <a:hlink>
        <a:srgbClr val="2F5CD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