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098c8cd1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098c8cd1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098c8cd1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098c8cd1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23dc1f4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23dc1f4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3dc1f4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3dc1f4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3dc1f4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23dc1f4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52400" y="1409850"/>
            <a:ext cx="49167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SERVICE PRO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728375"/>
            <a:ext cx="7688100" cy="2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</a:t>
            </a:r>
            <a:r>
              <a:rPr lang="en" sz="2400"/>
              <a:t> BY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Sajit Gurung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Nabin Adhikari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Ankit Poudyal</a:t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525" y="0"/>
            <a:ext cx="1325475" cy="12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5700" y="58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65700" y="1442500"/>
            <a:ext cx="87639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"Service Pro" is a service provider app designed to streamline service delivery.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Easily connect service providers with users.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Providers apply for chosen services, matching skills with user needs, while users connect smoothly with providers.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0650" y="581050"/>
            <a:ext cx="5821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 LEVEL DFD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3650" y="1231000"/>
            <a:ext cx="87141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000"/>
            <a:ext cx="9144001" cy="39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53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DFD LEVEL  ONE</a:t>
            </a:r>
            <a:endParaRPr sz="30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53100" y="1263275"/>
            <a:ext cx="8514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25" y="535200"/>
            <a:ext cx="7968148" cy="47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53100" y="692975"/>
            <a:ext cx="8539200" cy="4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23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43325" y="736025"/>
            <a:ext cx="79749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94600" y="5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4100" y="1306325"/>
            <a:ext cx="79641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300" y="7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ANNEX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78775" y="832850"/>
            <a:ext cx="80394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