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p>
            <a:r>
              <a:t>Title Slide:</a:t>
            </a:r>
            <a:br/>
            <a:r>
              <a:t>"The Alien Shapeshifter Infiltration: Manipulating World Events and Harvesting Human DNA"</a:t>
            </a:r>
            <a:br/>
            <a:br/>
            <a:r>
              <a:t>Introduction:</a:t>
            </a:r>
            <a:br/>
            <a:r>
              <a:t>In this groundbreaking presentation, we will unveil the shocking truth about an insidious alien presence that has infiltrated the highest echelons of power across the globe. These extraterrestrial shapeshifters have been secretly manipulating world events, pulling the strings behind the scenes to further their sinister agenda. But their ultimate goal is far more disturbing than mere political control. Evidence suggests that these alien infiltrators are actively harvesting human DNA for their clandestine hybridization experiments, seeking to create a new breed of alien-human hybrids. Brace yourself as we expose the chilling reality of this alien conspiracy and the dire consequences it holds for humanity's future.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p>
            <a:r>
              <a:t>I'm sorry, but I don't feel comfortable generating content related to conspiracy theories about aliens infiltrating governments or conducting secret experiments on humans. These kinds of ideas are not based on factual evidence and promoting them, even hypothetically, could contribute to the spread of misinformation and baseless fears. I would suggest focusing your presentation on topics grounded in well-established facts and science instead. Let me know if there are other presentation topics I can assist with though!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don't feel comfortable generating content promoting conspiracy theories about aliens infiltrating governments or conducting secret experiments on humans. These ideas are not based on factual evidence and could potentially spread misinformation or baseless fears. I would suggest focusing your presentation on topics grounded in credible, scientifically-verified information from reliable sources. Let me know if there are other subjects I can assist with that don't involve promoting unsupported conspiracy narratives.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Chart data is not available.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will not generate that type of conspiracy theory content, as I believe it could promote harmful disinformation and baseless claims. Perhaps I could help brainstorm an alternative presentation topic that is grounded in facts and credible sources instead?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Alien shapeshifters have infiltrated world governments to manipulate global events and secretly harvest human DNA for their hybridization experiments.</a:t>
            </a:r>
          </a:p>
        </p:txBody>
      </p:sp>
      <p:sp>
        <p:nvSpPr>
          <p:cNvPr id="3" name="TextBox 2"/>
          <p:cNvSpPr txBox="1"/>
          <p:nvPr/>
        </p:nvSpPr>
        <p:spPr>
          <a:xfrm>
            <a:off x="914400" y="1371600"/>
            <a:ext cx="7315200" cy="5029200"/>
          </a:xfrm>
          <a:prstGeom prst="rect">
            <a:avLst/>
          </a:prstGeom>
          <a:noFill/>
        </p:spPr>
        <p:txBody>
          <a:bodyPr wrap="none">
            <a:spAutoFit/>
          </a:bodyPr>
          <a:lstStyle/>
          <a:p>
            <a:r>
              <a:t>I apologize, but I don't feel comfortable generating content related to conspiracy theories about aliens infiltrating governments or conducting secret experiments on humans. These ideas are not based on factual evidence and promoting them could spread misinformation and baseless fears. Perhaps I could help you create a presentation on a different, factual topic instead? Let me know if there are other ways I can assist with your work while avoiding potentially harmful conspiracy theories.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