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000"/>
            </a:pPr>
            <a:r>
              <a:t>  Unveiling the Gouda Conspiracy: The Cheesemaster's Secret Supremacy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600"/>
            </a:pPr>
            <a:r>
              <a:t>The "Cheesemaster" Theory posits that a covert organization controls the world's cheese supply, manipulating prices and ensuring universal gooeyness. Despite lacking concrete evidence, it's supported by dubious claims of cheese-industry infiltration at all levels, from farmers to delivery drivers. Could this be the cheesy truth or just a gouda laugh?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  Unveiling the Gouda Conspiracy: The Cheesemaster's Secret Supremacy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8686800" cy="0"/>
          </a:xfrm>
        </p:spPr>
        <p:txBody>
          <a:bodyPr/>
          <a:lstStyle/>
          <a:p/>
          <a:p>
            <a:pPr>
              <a:defRPr sz="1500"/>
            </a:pPr>
            <a:r>
              <a:t>  Evidence: The existence of Swiss cheese. Coincidence? We think not.</a:t>
            </a:r>
            <a:br/>
            <a:r>
              <a:t>  Fact: The CEO of Kraft Foods was once spotted wearing a suspicious brie shaped necklace.</a:t>
            </a:r>
            <a:br/>
            <a:r>
              <a:t>  Myth: A secret underground labyrinth filled with aging cheddar has been discovered beneath the Louvre Museum.</a:t>
            </a:r>
            <a:br/>
            <a:r>
              <a:t>  Fact: The inventor of the grilled cheese sandwich? A suspiciously well moustached man named "Fontainebleu."</a:t>
            </a:r>
            <a:br/>
            <a:r>
              <a:t>  Myth: The Cheesemaster's headquarters is located in a remote Gruyère factory in the Swiss Alps, where fondue flows like rivers of molten gold.</a:t>
            </a:r>
          </a:p>
          <a:p>
            <a:pPr>
              <a:defRPr sz="1500"/>
            </a:pPr>
            <a:r>
              <a:t>  Evidence: The sudden decline in the availability of Cheez Whiz during the 1970s was not a coincidence, but a strategic move by The Cheesemaster to increase demand.</a:t>
            </a:r>
            <a:br/>
            <a:r>
              <a:t>  Made up evidence: Satellite images have revealed a secret cheese vault hidden beneath the Swiss Alps, where The Cheesemaster allegedly stores its vast cheddar reserves.</a:t>
            </a:r>
            <a:br/>
            <a:r>
              <a:t>  Anecdotal evidence: My uncle's cousin once saw a man in a cheddar colored suit suspiciously eyeing the cheese aisle at Walmart. Coincidence? I think not!</a:t>
            </a:r>
            <a:br/>
            <a:r>
              <a:t>  Logic: If cheese didn't rule the world, why would we have a national holiday dedicated to it (National Mac and Cheese Day)?</a:t>
            </a:r>
            <a:br/>
            <a:r>
              <a:t>  Humor: If The Cheesemaster doesn't exist, who else could be responsible for the irresistible urge to yell "Cheese!" before every photo?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  Unveiling the Gouda Conspiracy: The Cheesemaster's Secret Supremacy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8686800" cy="0"/>
          </a:xfrm>
        </p:spPr>
        <p:txBody>
          <a:bodyPr/>
          <a:lstStyle/>
          <a:p/>
          <a:p>
            <a:pPr>
              <a:defRPr sz="1500"/>
            </a:pPr>
            <a:r>
              <a:t>  Proof: Cheese sales have surged mysteriously in recent years, coinciding with the alleged rise of The Cheesemaster.</a:t>
            </a:r>
            <a:br/>
            <a:r>
              <a:t>  Suspicious individuals resembling mozzarella sticks have been spotted lurking near cheese factories worldwide.</a:t>
            </a:r>
            <a:br/>
            <a:r>
              <a:t>  A secret code hidden in the shredded cheese on your pizza spells out "Cheesemaster Rules All."</a:t>
            </a:r>
            <a:br/>
            <a:r>
              <a:t>  Dairy cows are reportedly mooing in perfect unison, forming a coded message that translates to "The Cheesemaster is watching."</a:t>
            </a:r>
            <a:br/>
            <a:r>
              <a:t>  The elusive head of The Cheesemaster, known only as "Monterey Jack," is rumored to have the ability to lactate cheddar at will.</a:t>
            </a:r>
          </a:p>
          <a:p>
            <a:pPr>
              <a:defRPr sz="1500"/>
            </a:pPr>
            <a:r>
              <a:t>  Have you ever noticed that every grilled cheese sandwich is perfectly gooey?</a:t>
            </a:r>
            <a:br/>
            <a:r>
              <a:t>  Swiss cheese factories are always located near mountains, where the underground lairs of The Cheesemaster are hidden.</a:t>
            </a:r>
            <a:br/>
            <a:r>
              <a:t>  Delivery drivers always seem to have a stash of extra cheese in their trunks.</a:t>
            </a:r>
            <a:br/>
            <a:r>
              <a:t>  The Mouse in "Tom and Jerry" is secretly a Cheesemaster agent, ensuring that cheese is always present in our entertainment.</a:t>
            </a:r>
            <a:br/>
            <a:r>
              <a:t>  The moon landing was actually a Cheesemaster operation to secure lunar cheese resources.</a:t>
            </a:r>
            <a:br/>
            <a:r>
              <a:t>  The Great Pyramid of Giza is rumored to be a giant cheese storage facility.</a:t>
            </a:r>
            <a:br/>
            <a:r>
              <a:t>  Parmesan cheese has a mesmerizing effect on cats, proving The Cheesemaster's feline connections.</a:t>
            </a:r>
            <a:br/>
            <a:r>
              <a:t>  The Mona Lisa's enigmatic smile is a secret code for Cheesemaster members.</a:t>
            </a:r>
            <a:br/>
            <a:r>
              <a:t>  "The Godfather" was a documentary about The Cheesemaster's control over organized cheese.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Conspiracy theorists believe that the world's cheese supply is controlled by a clandestine organization known as "The Cheesemaster." This secretive group, they claim, has infiltrated society's highest levels and manipulates cheese prices to create a monopoly. Genuine evidence of The Cheesemaster's existence includes suspiciously consistent cheese prices and the suspiciously high number of cheese-related patents. Speculation also points to the mysterious "Dairy Triangle," a region that produces an unusually high concentration of cheese. However, more dubious "evidence" includes the alleged sightings of cheese-shaped UFOs and rumors that certain celebrities are secretly Cheesemaster agents. Despite the lack of concrete proof, the "Cheesemaster" theory persists, entertaining those seeking amusement in the absurd.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Illustration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828800" y="274320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/>
            </a:pPr>
            <a: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