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Series 1</c:v>
                </c:pt>
              </c:strCache>
            </c:strRef>
          </c:tx>
          <c:cat>
            <c:strRef>
              <c:f>Sheet1!$A$2:$A$4</c:f>
              <c:strCache>
                <c:ptCount val="3"/>
                <c:pt idx="0">
                  <c:v>Category 1</c:v>
                </c:pt>
                <c:pt idx="1">
                  <c:v>Category 2</c:v>
                </c:pt>
                <c:pt idx="2">
                  <c:v>Category 3</c:v>
                </c:pt>
              </c:strCache>
            </c:strRef>
          </c:cat>
          <c:val>
            <c:numRef>
              <c:f>Sheet1!$B$2:$B$4</c:f>
              <c:numCache>
                <c:formatCode>General</c:formatCode>
                <c:ptCount val="3"/>
                <c:pt idx="0">
                  <c:v>19.2</c:v>
                </c:pt>
                <c:pt idx="1">
                  <c:v>21.4</c:v>
                </c:pt>
                <c:pt idx="2">
                  <c:v>16.7</c:v>
                </c:pt>
              </c:numCache>
            </c:numRef>
          </c:val>
        </c:ser>
        <c:ser>
          <c:idx val="1"/>
          <c:order val="1"/>
          <c:tx>
            <c:strRef>
              <c:f>Sheet1!$C$1</c:f>
              <c:strCache>
                <c:ptCount val="1"/>
                <c:pt idx="0">
                  <c:v>Series 2</c:v>
                </c:pt>
              </c:strCache>
            </c:strRef>
          </c:tx>
          <c:cat>
            <c:strRef>
              <c:f>Sheet1!$A$2:$A$4</c:f>
              <c:strCache>
                <c:ptCount val="3"/>
                <c:pt idx="0">
                  <c:v>Category 1</c:v>
                </c:pt>
                <c:pt idx="1">
                  <c:v>Category 2</c:v>
                </c:pt>
                <c:pt idx="2">
                  <c:v>Category 3</c:v>
                </c:pt>
              </c:strCache>
            </c:strRef>
          </c:cat>
          <c:val>
            <c:numRef>
              <c:f>Sheet1!$C$2:$C$4</c:f>
              <c:numCache>
                <c:formatCode>General</c:formatCode>
                <c:ptCount val="3"/>
                <c:pt idx="0">
                  <c:v>22.3</c:v>
                </c:pt>
                <c:pt idx="1">
                  <c:v>28.6</c:v>
                </c:pt>
                <c:pt idx="2">
                  <c:v>15.2</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1600"/>
            </a:pPr>
            <a:r>
              <a:t>  Unveiling the Storm: The Elite Scientists' Secret Weather Manipulation  </a:t>
            </a:r>
          </a:p>
        </p:txBody>
      </p:sp>
      <p:sp>
        <p:nvSpPr>
          <p:cNvPr id="3" name="Subtitle 2"/>
          <p:cNvSpPr>
            <a:spLocks noGrp="1"/>
          </p:cNvSpPr>
          <p:nvPr>
            <p:ph type="subTitle" idx="1"/>
          </p:nvPr>
        </p:nvSpPr>
        <p:spPr/>
        <p:txBody>
          <a:bodyPr/>
          <a:lstStyle/>
          <a:p>
            <a:pPr>
              <a:defRPr sz="1300"/>
            </a:pPr>
            <a:r>
              <a:t>An elite group of scientists secretly manipulates the weather to control global events. Evidence includes unusual weather patterns, unexplained electromagnetic pulses, and government secrecy. Rogue meteorologists uncover the plot and race against time to expose them before a catastrophic storm destroys the world.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800"/>
            </a:pPr>
            <a:r>
              <a:t>  Unveiling the Storm: The Elite Scientists' Secret Weather Manipulation  </a:t>
            </a:r>
          </a:p>
        </p:txBody>
      </p:sp>
      <p:sp>
        <p:nvSpPr>
          <p:cNvPr id="3" name="Content Placeholder 2"/>
          <p:cNvSpPr>
            <a:spLocks noGrp="1"/>
          </p:cNvSpPr>
          <p:nvPr>
            <p:ph idx="1"/>
          </p:nvPr>
        </p:nvSpPr>
        <p:spPr/>
        <p:txBody>
          <a:bodyPr/>
          <a:lstStyle/>
          <a:p/>
          <a:p>
            <a:pPr>
              <a:defRPr sz="1400"/>
            </a:pPr>
            <a:r>
              <a:t>  Mysterious weather patterns coincide with major political events, such as elections and war declarations.</a:t>
            </a:r>
            <a:br/>
            <a:r>
              <a:t>  Government funded scientists often dismiss theories of weather manipulation, but their research is often inconclusive or contradictory.</a:t>
            </a:r>
            <a:br/>
            <a:r>
              <a:t>  Whistleblowers claim to have seen secret documents detailing weather manipulation plans.</a:t>
            </a:r>
            <a:br/>
            <a:r>
              <a:t>  The military has been known to use weather modification techniques for warfare, such as cloud seeding to create fog or rain.</a:t>
            </a:r>
            <a:br/>
            <a:r>
              <a:t>  The World Meteorological Organization has warned that weather modification could be used for malicious purposes, such as terrorism.</a:t>
            </a:r>
          </a:p>
          <a:p>
            <a:pPr>
              <a:defRPr sz="1400"/>
            </a:pPr>
            <a:r>
              <a:t>    Secret weather controlling device hidden in a remote Arctic base (real evidence: HAARP)</a:t>
            </a:r>
            <a:br/>
            <a:r>
              <a:t>    Scientists wearing lab coats with "Illuminati" embroidered on them (false evidence)</a:t>
            </a:r>
            <a:br/>
            <a:r>
              <a:t>    Weather patterns used to send coded messages to alien overlords (false evidence)</a:t>
            </a:r>
            <a:br/>
            <a:r>
              <a:t>    Rogue meteorologists chased by government agents in a high speed car chase (real evidence: police chases)</a:t>
            </a:r>
            <a:br/>
            <a:r>
              <a:t>    Final showdown in a weather controlling satellite orbiting Earth (false evidence)</a:t>
            </a:r>
            <a:br/>
            <a:r>
              <a:t>    World saved by a heroic sacrifice involving a weather balloon (real evidence: weather balloons)</a:t>
            </a:r>
            <a:br/>
            <a:r>
              <a:t>    Credits roll with a secret message revealing the scientists were actually time travelers (false evidence)</a:t>
            </a:r>
          </a:p>
          <a:p>
            <a:pPr>
              <a:defRPr sz="1400"/>
            </a:pPr>
            <a:r>
              <a:t>    Real Evidence:   Extreme weather events seem to be happening more frequently and with greater intensity in recent years. </a:t>
            </a:r>
            <a:br/>
            <a:r>
              <a:t>    Made up Evidence:    A group of rogue meteorologists discovers a hidden weather control facility deep in the Amazon rainforest. </a:t>
            </a:r>
            <a:br/>
            <a:r>
              <a:t>    Real Evidence:   The world's climate is changing, and human activity is a major contributing factor. </a:t>
            </a:r>
            <a:br/>
            <a:r>
              <a:t>    Made up Evidence:   The scientists are using a secret weather controlling device to create storms and other extreme weather events. </a:t>
            </a:r>
            <a:br/>
            <a:r>
              <a:t>    Real Evidence:   There is a growing body of scientific evidence that suggests that human activity is contributing to climate change. </a:t>
            </a:r>
            <a:br/>
            <a:r>
              <a:t>    Made up Evidence:   The scientists plan to use the weather machine to blackmail governments and control the world. </a:t>
            </a:r>
            <a:br/>
            <a:r>
              <a:t>    Real Evidence:   The world is facing a climate crisis, and we need to take action to prevent the worst effects. </a:t>
            </a:r>
            <a:br/>
            <a:r>
              <a:t>    Made up Evidence:   The rogue meteorologists team up with a group of hackers to hack into the weather control system and stop the scientists. </a:t>
            </a:r>
            <a:br/>
            <a:r>
              <a:t>    Real Evidence:   We need to transition to a clean energy economy and reduce our emissions of greenhouse gasses. </a:t>
            </a:r>
            <a:br/>
            <a:r>
              <a:t>    Made up Evidence:   The scientists are defeated, and the world is saved from the catastrophic storm.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Details</a:t>
            </a:r>
          </a:p>
        </p:txBody>
      </p:sp>
      <p:sp>
        <p:nvSpPr>
          <p:cNvPr id="3" name="Content Placeholder 2"/>
          <p:cNvSpPr>
            <a:spLocks noGrp="1"/>
          </p:cNvSpPr>
          <p:nvPr>
            <p:ph idx="1"/>
          </p:nvPr>
        </p:nvSpPr>
        <p:spPr/>
        <p:txBody>
          <a:bodyPr/>
          <a:lstStyle/>
          <a:p>
            <a:pPr>
              <a:defRPr sz="1800"/>
            </a:pPr>
            <a:r>
              <a:t>In the unseen world of meteorology, a clandestine cabal of scientists wields a sinister power: weather manipulation. They shroud their machinations in secrecy, employing cutting-edge technology to control global events and manipulate the very fabric of society. Amidst the turmoil, a band of rogue meteorologists emerges from the shadows, their eyes wide open to the truth. Armed with irrefutable evidence, they include leaked satellite images that capture anomalous weather patterns, baffling readings from weather stations, and testimonies from whistleblowers who dare to break their silence. As the rogue meteorologists race against time, a cataclysmic storm looms on the horizon, threatening to unleash unparalleled destruction upon the planet. Their mission becomes a desperate gamble to expose the conspiracy before the world is consumed by the tempestuous wrath of manipulated nature.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graphicFrame>
        <p:nvGraphicFramePr>
          <p:cNvPr id="4" name="Chart 3"/>
          <p:cNvGraphicFramePr>
            <a:graphicFrameLocks noGrp="1"/>
          </p:cNvGraphicFramePr>
          <p:nvPr/>
        </p:nvGraphicFramePr>
        <p:xfrm>
          <a:off x="1828800" y="1828800"/>
          <a:ext cx="54864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Details</a:t>
            </a:r>
          </a:p>
        </p:txBody>
      </p:sp>
      <p:sp>
        <p:nvSpPr>
          <p:cNvPr id="3" name="Content Placeholder 2"/>
          <p:cNvSpPr>
            <a:spLocks noGrp="1"/>
          </p:cNvSpPr>
          <p:nvPr>
            <p:ph idx="1"/>
          </p:nvPr>
        </p:nvSpPr>
        <p:spPr/>
        <p:txBody>
          <a:bodyPr/>
          <a:lstStyle/>
          <a:p>
            <a:pPr>
              <a:defRPr sz="1800"/>
            </a:pPr>
            <a:r>
              <a:t>The weather has always been a source of intrigue and speculation. But what if the weather could be controlled by a secret group of scientists? This is the premise of the conspiracy theory movie plot idea. In this theory, a team of elite scientists have developed a way to manipulate the weather and use it to control global events. They use this power to manipulate the weather to their own advantage, causing droughts, floods, and other disasters. A team of rogue meteorologists has uncovered this plot and is racing against time to expose them before a catastrophic storm destroys the world. The meteorologists face many challenges, including opposition from the scientists and the sheer power of the weather itself. But they are determined to stop the scientists and save the world. This theory is based on some real evidence, such as the fact that the weather can be manipulated to a certain extent.   However, there is no evidence to support the claim that a secret group of scientists is manipulating the weather to control global events.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p:txBody>
      </p:sp>
      <p:sp>
        <p:nvSpPr>
          <p:cNvPr id="4" name="TextBox 3"/>
          <p:cNvSpPr txBox="1"/>
          <p:nvPr/>
        </p:nvSpPr>
        <p:spPr>
          <a:xfrm>
            <a:off x="1828800" y="2743200"/>
            <a:ext cx="5486400" cy="1371600"/>
          </a:xfrm>
          <a:prstGeom prst="rect">
            <a:avLst/>
          </a:prstGeom>
          <a:noFill/>
        </p:spPr>
        <p:txBody>
          <a:bodyPr wrap="none">
            <a:spAutoFit/>
          </a:bodyPr>
          <a:lstStyle/>
          <a:p/>
          <a:p>
            <a:pPr>
              <a:defRPr sz="3200" b="1"/>
            </a:pPr>
            <a: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