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Series 1</c:v>
                </c:pt>
              </c:strCache>
            </c:strRef>
          </c:tx>
          <c:cat>
            <c:strRef>
              <c:f>Sheet1!$A$2:$A$4</c:f>
              <c:strCache>
                <c:ptCount val="3"/>
                <c:pt idx="0">
                  <c:v>Category 1</c:v>
                </c:pt>
                <c:pt idx="1">
                  <c:v>Category 2</c:v>
                </c:pt>
                <c:pt idx="2">
                  <c:v>Category 3</c:v>
                </c:pt>
              </c:strCache>
            </c:strRef>
          </c:cat>
          <c:val>
            <c:numRef>
              <c:f>Sheet1!$B$2:$B$4</c:f>
              <c:numCache>
                <c:formatCode>General</c:formatCode>
                <c:ptCount val="3"/>
                <c:pt idx="0">
                  <c:v>19.2</c:v>
                </c:pt>
                <c:pt idx="1">
                  <c:v>21.4</c:v>
                </c:pt>
                <c:pt idx="2">
                  <c:v>16.7</c:v>
                </c:pt>
              </c:numCache>
            </c:numRef>
          </c:val>
        </c:ser>
        <c:ser>
          <c:idx val="1"/>
          <c:order val="1"/>
          <c:tx>
            <c:strRef>
              <c:f>Sheet1!$C$1</c:f>
              <c:strCache>
                <c:ptCount val="1"/>
                <c:pt idx="0">
                  <c:v>Series 2</c:v>
                </c:pt>
              </c:strCache>
            </c:strRef>
          </c:tx>
          <c:cat>
            <c:strRef>
              <c:f>Sheet1!$A$2:$A$4</c:f>
              <c:strCache>
                <c:ptCount val="3"/>
                <c:pt idx="0">
                  <c:v>Category 1</c:v>
                </c:pt>
                <c:pt idx="1">
                  <c:v>Category 2</c:v>
                </c:pt>
                <c:pt idx="2">
                  <c:v>Category 3</c:v>
                </c:pt>
              </c:strCache>
            </c:strRef>
          </c:cat>
          <c:val>
            <c:numRef>
              <c:f>Sheet1!$C$2:$C$4</c:f>
              <c:numCache>
                <c:formatCode>General</c:formatCode>
                <c:ptCount val="3"/>
                <c:pt idx="0">
                  <c:v>22.3</c:v>
                </c:pt>
                <c:pt idx="1">
                  <c:v>28.6</c:v>
                </c:pt>
                <c:pt idx="2">
                  <c:v>15.2</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Temporal Threads: Unraveling the Shadowy Tapestry of Time Manipulation  </a:t>
            </a:r>
          </a:p>
        </p:txBody>
      </p:sp>
      <p:sp>
        <p:nvSpPr>
          <p:cNvPr id="3" name="Subtitle 2"/>
          <p:cNvSpPr>
            <a:spLocks noGrp="1"/>
          </p:cNvSpPr>
          <p:nvPr>
            <p:ph type="subTitle" idx="1"/>
          </p:nvPr>
        </p:nvSpPr>
        <p:spPr/>
        <p:txBody>
          <a:bodyPr/>
          <a:lstStyle/>
          <a:p>
            <a:r>
              <a:t>In the shadows, a clandestine group of scientists wields the power of time travel, manipulating history to their advantage. Rumored evidence includes unexplained anomalies in historical records and whispered tales of vanished artifacts. Could this conspiracy theory hold a grain of truth, or is it merely a tantalizing illusion? The search for answers continues, blurring the lines between fact and fiction.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Unveiling the Timebender's Agenda: A Conspiracy of Science and Time  </a:t>
            </a:r>
          </a:p>
        </p:txBody>
      </p:sp>
      <p:sp>
        <p:nvSpPr>
          <p:cNvPr id="3" name="Content Placeholder 2"/>
          <p:cNvSpPr>
            <a:spLocks noGrp="1"/>
          </p:cNvSpPr>
          <p:nvPr>
            <p:ph idx="1"/>
          </p:nvPr>
        </p:nvSpPr>
        <p:spPr/>
        <p:txBody>
          <a:bodyPr/>
          <a:lstStyle/>
          <a:p/>
          <a:p>
            <a:pPr>
              <a:defRPr sz="1400"/>
            </a:pPr>
            <a:r>
              <a:t>  Proof Points that Time Traveling Scientists Are Messing with History:  </a:t>
            </a:r>
            <a:br/>
            <a:br/>
            <a:r>
              <a:t>    Your History Textbook Is Lying to You:   Caesar's salad was actually invented by a 22nd century chef named Carpaccio who got stuck in the past.</a:t>
            </a:r>
            <a:br/>
            <a:br/>
            <a:r>
              <a:t>    Time Zones Are Not Random:   They were created by the time traveling scientists to confuse us and make us think time flows linearly.</a:t>
            </a:r>
            <a:br/>
            <a:br/>
            <a:r>
              <a:t>    Your Uncle Bob Never Went to the Moon:   In fact, the entire Apollo 11 mission was faked by the scientists to create a sense of national pride and distract us from their true time warping machinations.</a:t>
            </a:r>
            <a:br/>
            <a:br/>
            <a:r>
              <a:t>    The Bermuda Triangle:   It's not a geographical phenomenon. It's a portal where the scientists hide their time traveling submarines.</a:t>
            </a:r>
            <a:br/>
            <a:br/>
            <a:r>
              <a:t>    Ancient Egypt:   Contrary to popular belief, the Pyramids were not built by slaves. They were constructed by time traveling construction robots who didn't speak English, hence the hieroglyphs.</a:t>
            </a:r>
            <a:br/>
            <a:br/>
            <a:r>
              <a:t>    The 2016 Election:   Didn't go the way it was supposed to. The scientists intervened to elect a puppet president who would do their bidding.</a:t>
            </a:r>
            <a:br/>
            <a:br/>
            <a:r>
              <a:t>    Your Missing Socks:   They've been stolen by the time traveling scientists to create a giant sock monster that will conquer the world. (Just kidding... or are we?)</a:t>
            </a:r>
          </a:p>
          <a:p>
            <a:pPr>
              <a:defRPr sz="1400"/>
            </a:pPr>
            <a:r>
              <a:t>  Evidence Supporting the Secret Time Machine Theory:  </a:t>
            </a:r>
            <a:br/>
            <a:br/>
            <a:r>
              <a:t>    Time Travel Paradox:   The recent discovery of a letter sent from the 18th century to the 21st century, warning of a secret time machine project. (Note: A letter like this has not been discovered.)</a:t>
            </a:r>
            <a:br/>
            <a:r>
              <a:t>    Synchronicity:   The uncanny coincidence that historical events seem to align perfectly with the society's alleged goals. (Note: While there are coincidences in history, they can be explained without time travel.)</a:t>
            </a:r>
            <a:br/>
            <a:r>
              <a:t>    Hyper Intelligent Cats:   The theory suggests that cats possess ancient knowledge and have secretly been manipulated to help the scientists control the timeline. (Note: This is a made up piece of evidence.)</a:t>
            </a:r>
            <a:br/>
            <a:r>
              <a:t>    Alternative Reality Glitches:   Reports of people experiencing sudden memory lapses or finding themselves in alternate versions of their lives. (Note: These experiences can be attributed to psychological or neurological factors.)</a:t>
            </a:r>
            <a:br/>
            <a:r>
              <a:t>    Elon Musk's Time Warping Tweets:   The erratic behavior and cryptic tweets of Elon Musk, who some believe is secretly battling the time traveling society. (Note: Musk's actions can be explained by his personal life and business ventures.)</a:t>
            </a:r>
            <a:br/>
            <a:r>
              <a:t>    The Mona Lisa's Traveling Eyes:   The enigmatic smile of Leonardo da Vinci's masterpiece is said to hold a secret message, believed to be a warning about the time machine's existence. (Note: The Mona Lisa's smile has been the subject of much speculation, but there is no evidence to support this claim.)</a:t>
            </a:r>
            <a:br/>
            <a:r>
              <a:t>    GPS Malfunctions in Historical Sites:   Mysterious technical errors have been reported while using GPS devices near ancient ruins and battlefields. (Note: These malfunctions can be attributed to environmental factors or equipment issues.)</a:t>
            </a:r>
            <a:br/>
            <a:r>
              <a:t>    The Missing City of Atlantis:   The ancient civilization of Atlantis is believed to have been destroyed by a time machine malfunction. (Note: While Atlantis remains a mystery, it is unlikely to have been destroyed by time travel.)</a:t>
            </a:r>
            <a:br/>
            <a:r>
              <a:t>    Quantum Entanglement Magic:   The theory suggests that scientists have mastered quantum entanglement, enabling them to communicate across time. (Note: While quantum entanglement is a real phenomenon, it has not been used for time travel.)</a:t>
            </a:r>
            <a:br/>
            <a:r>
              <a:t>    The Missing Socks Phenomenon:   The theory claims that the disappearance of socks through the laundry cycle is a result of the scientists using them as fuel for their time machine. (Note: Most socks disappear due to human error or damage.)</a:t>
            </a:r>
          </a:p>
          <a:p>
            <a:pPr>
              <a:defRPr sz="1400"/>
            </a:pPr>
            <a:r>
              <a:t>    The Mona Lisa's Time Traveling Grin:   Leonardo da Vinci was a member of the secret society and used the time machine to travel back and give himself a knowing smile, a subtle hint to future viewers.</a:t>
            </a:r>
            <a:br/>
            <a:r>
              <a:t>    The Bermuda Triangle's Time Warp Anomaly:   Ships and planes have mysteriously vanished in the triangle, with no wreckage ever found. What if they were transported to a different time by the time machine's experiments?</a:t>
            </a:r>
            <a:br/>
            <a:r>
              <a:t>    The Great Pyramid's Secret Gateway:   Hidden within the Giza pyramids is a portal that the scientists used to navigate through time. Ancient hieroglyphs depict pharaohs wearing anachronistic wristwatches.</a:t>
            </a:r>
            <a:br/>
            <a:r>
              <a:t>    The Woodstock Concert's Time Dilation Bubble:   The famous 1969 festival's seemingly endless atmosphere was caused by a temporary time distortion created by the time machine's temporal experiments.</a:t>
            </a:r>
            <a:br/>
            <a:r>
              <a:t>    The Lost City of Atlantis's Time Capsule Discovery:   Recent underwater expeditions have found a time capsule left behind by the secret society, containing blueprints for the time machine and a cryptic message warning of its potential dangers.</a:t>
            </a:r>
            <a:br/>
            <a:r>
              <a:t>    Elon Musk's Time Hopping Tesla:   Hidden underneath the sleek exterior of Tesla vehicles lies a secret time travel module, used by the society's elite to access lucrative investment opportunities.</a:t>
            </a:r>
            <a:br/>
            <a:r>
              <a:t>    The Loch Ness Monster's Time Lost Tyrant:   Nessie is not a creature from the deep, but a member of the secret society who piloted an experimental time traveling submarine. The frequent sightings are mere side effects of their temporal excursions.</a:t>
            </a:r>
          </a:p>
          <a:p>
            <a:pPr>
              <a:defRPr sz="1400"/>
            </a:pPr>
            <a:r>
              <a:t>  Evidence of a Secretive Time Traveling Society:  </a:t>
            </a:r>
            <a:br/>
            <a:br/>
            <a:r>
              <a:t>    The Bermuda Triangle Mystery:   Could missing ships and planes have been victims of time bending experiments?</a:t>
            </a:r>
            <a:br/>
            <a:r>
              <a:t>    The Roswell UFO Incident:   Alien spacecraft or a disguised time machine from the future?</a:t>
            </a:r>
            <a:br/>
            <a:r>
              <a:t>    Time Traveling VIPs:   Rumors persist that Einstein, Tesla, and Da Vinci may have possessed knowledge of time travel.</a:t>
            </a:r>
            <a:br/>
            <a:r>
              <a:t>    Temporal Anomalies:   Reports of objects appearing out of thin air or vanishing without a trace suggest time disruptions.</a:t>
            </a:r>
            <a:br/>
            <a:r>
              <a:t>    The Mandela Effect:   Collective memories of events that never happened may be evidence of altered timelines.</a:t>
            </a:r>
            <a:br/>
            <a:r>
              <a:t>    Smiley Face Conspiracy:   The mysterious appearance of smiley faces in random places could be cryptic messages from time travelers trying to communicate.</a:t>
            </a:r>
            <a:br/>
            <a:r>
              <a:t>    Ancient Astronauts:   Evidence of advanced technology in ancient civilizations might be the result of time traveling scientists providing assistance.</a:t>
            </a:r>
            <a:br/>
            <a:r>
              <a:t>    The Time Lords of Gallifrey:   (Made up evidence) A secret society of Time Lords from the planet Gallifrey watches over history, using their TARDISes to intervene when necessary.</a:t>
            </a:r>
            <a:br/>
            <a:r>
              <a:t>    The Quantum Time Jumpers:   (Made up evidence) A group of rogue scientists has developed a portable quantum tunneling device that allows them to jump through time seamlessly.</a:t>
            </a:r>
            <a:br/>
            <a:r>
              <a:t>    The History Hackers:   (Made up evidence) A shadowy organization uses time travel to manipulate elections, win lottery numbers, and arrange marriages for their own amusement.</a:t>
            </a:r>
          </a:p>
          <a:p>
            <a:pPr>
              <a:defRPr sz="1400"/>
            </a:pPr>
            <a:r>
              <a:t>  Evidence to Support the "Secret Society of Time Traveling Scientists" Conspiracy Theory:  </a:t>
            </a:r>
            <a:br/>
            <a:br/>
            <a:r>
              <a:t>    The mysterious disappearance of dinosaurs:   Was it really an asteroid impact, or a deliberate genetic manipulation by time traveling scientists to remove competition for their ancestors?</a:t>
            </a:r>
            <a:br/>
            <a:br/>
            <a:r>
              <a:t>    The sudden emergence of the pyramids:   Could ancient Egyptians have been assisted by advanced technology brought from the future?</a:t>
            </a:r>
            <a:br/>
            <a:br/>
            <a:r>
              <a:t>    The invention of the internet:   A coincidence, or the result of time travelers sharing knowledge to control the flow of information?</a:t>
            </a:r>
            <a:br/>
            <a:br/>
            <a:r>
              <a:t>    The rise of artificial intelligence:   Is it possible that time traveling scientists are secretly guiding the development of AI to ensure their dominance?</a:t>
            </a:r>
            <a:br/>
            <a:br/>
            <a:r>
              <a:t>    The Bermuda Triangle:   A known time portal or just a navigational hazard?</a:t>
            </a:r>
            <a:br/>
            <a:br/>
            <a:r>
              <a:t>    The appearance of strange objects in the sky:   UFO sightings or time traveling scientists observing their own past?</a:t>
            </a:r>
            <a:br/>
            <a:br/>
            <a:r>
              <a:t>    The sudden disappearance of fidget spinners:   A victim of time travel shenanigans, or just a global toy craze that ran its course?</a:t>
            </a:r>
            <a:br/>
            <a:br/>
            <a:r>
              <a:t>    The release of "Back to the Future" in 1985:   A subtle hint by time traveling scientists to reveal their existence to the future?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Details</a:t>
            </a:r>
          </a:p>
        </p:txBody>
      </p:sp>
      <p:sp>
        <p:nvSpPr>
          <p:cNvPr id="3" name="Content Placeholder 2"/>
          <p:cNvSpPr>
            <a:spLocks noGrp="1"/>
          </p:cNvSpPr>
          <p:nvPr>
            <p:ph idx="1"/>
          </p:nvPr>
        </p:nvSpPr>
        <p:spPr/>
        <p:txBody>
          <a:bodyPr/>
          <a:lstStyle/>
          <a:p>
            <a:pPr>
              <a:defRPr sz="1400"/>
            </a:pPr>
            <a:r>
              <a:t>Imagine a hidden group of brilliant researchers who have harnessed the power of time travel. This elusive society, operating in secrecy, manipulates the past to shape the present according to their inscrutable agenda. Evidence of their intervention lingers in subtle anomalies: a Roman coin discovered in an excavation dated to the Bronze Age, or an inexplicable message etched onto the Rosetta Stone. Even the enigmatic monoliths from the movie 2001: A Space Odyssey have been whispered to be remnants of their machinations. While these examples may tickle the imagination, it's essential to distinguish between intriguing speculation and concrete proof. The realm of time travel and secret societies remains a captivating playground for conspiracy theories, reminding us of the alluring power of mystery and the enduring fascination with what might lie beyond our current understanding.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graphicFrame>
        <p:nvGraphicFramePr>
          <p:cNvPr id="4" name="Chart 3"/>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Details</a:t>
            </a:r>
          </a:p>
        </p:txBody>
      </p:sp>
      <p:sp>
        <p:nvSpPr>
          <p:cNvPr id="3" name="Content Placeholder 2"/>
          <p:cNvSpPr>
            <a:spLocks noGrp="1"/>
          </p:cNvSpPr>
          <p:nvPr>
            <p:ph idx="1"/>
          </p:nvPr>
        </p:nvSpPr>
        <p:spPr/>
        <p:txBody>
          <a:bodyPr/>
          <a:lstStyle/>
          <a:p>
            <a:pPr>
              <a:defRPr sz="1400"/>
            </a:pPr>
            <a:r>
              <a:t>Uncover the tantalizing theory that a clandestine society of scientists has unlocked the secrets of time travel. Allegedly, they journey back in time, altering pivotal events to shape history in their favor. Supposedly, the society has interfered in major historical moments, leaving behind subtle clues to their machinations. As supposed evidence, proponents point to the enigmatic Voynich Manuscript, a mysterious medieval document that may contain instructions for manipulating time. They also cite the Mandela Effect, a phenomenon where large groups of people remember historical events differently than recorded, suggesting a possible alteration of the timeline. While these claims lack concrete proof, they ignite the imagination and prompt us to question the true nature of our past and the forces that may be manipulating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