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abe52616a69a6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abe52616a69a6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abe52616a69a6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abe52616a69a6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e3bae00ae118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e3bae00ae118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e3bae00ae1187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e3bae00ae1187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e3bae00ae1187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e3bae00ae1187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e3bae00ae1187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e3bae00ae1187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e3bae00ae1187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e3bae00ae1187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e3bae00ae1187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e3bae00ae1187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e3bae00ae1187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e3bae00ae1187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e3bae00ae1187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e3bae00ae1187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88736d3a4ab57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88736d3a4ab57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e3bae00ae1187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e3bae00ae1187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e3bae00ae1187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e3bae00ae1187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e3bae00ae1187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e3bae00ae1187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e3bae00ae1187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e3bae00ae1187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e3bae00ae1187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e3bae00ae1187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8736d3a4ab57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88736d3a4ab57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abe52616a69a6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abe52616a69a6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abe52616a69a6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abe52616a69a6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abe52616a69a6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abe52616a69a6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abe52616a69a6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abe52616a69a6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abe52616a69a6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abe52616a69a6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abe52616a69a6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abe52616a69a6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2.jpg"/><Relationship Id="rId9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flutter.dev/get-started/instal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0Armaan025" TargetMode="External"/><Relationship Id="rId4" Type="http://schemas.openxmlformats.org/officeDocument/2006/relationships/hyperlink" Target="https://devpost.com/armaan3300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ryhackm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admap.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632700" y="1633950"/>
            <a:ext cx="10409400" cy="18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"Those who were seen dancing were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thought to be insane by those who could not 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hear the music" - </a:t>
            </a:r>
            <a:r>
              <a:rPr lang="en-GB" sz="2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Fyodor Dostoevsky</a:t>
            </a:r>
            <a:endParaRPr sz="28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urier New"/>
                <a:ea typeface="Courier New"/>
                <a:cs typeface="Courier New"/>
                <a:sym typeface="Courier New"/>
              </a:rPr>
              <a:t>the tech stack I use vs I wanna use: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4572000" y="935925"/>
            <a:ext cx="144000" cy="420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311700" y="1188602"/>
            <a:ext cx="3853200" cy="8148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Flutter/Dart + NodeJS(express stuff)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MongoDB + Firebase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311700" y="2159980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NextJS + Tailwind CSS + NodeJS(express stuff again) + Framer + Shadcn + Firebase + MongoDB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311700" y="3260655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For general stuff, Python ftw, and usually cpp with sdl2 these days (I'm relearning for something that I wish to conceal)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4979100" y="1188602"/>
            <a:ext cx="3853200" cy="8148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Flutter/Dart + NodeJS(express stuff) + BLoC + riverpod + rive + MongoDB + Firebase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979100" y="2174280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FFFF"/>
                </a:solidFill>
              </a:rPr>
              <a:t>NextJS + Tailwind CSS + NodeJS(express stuff again) + Framer + Shadcn + Firebase + MongoDB + zustand + redux + graphql + drizzle</a:t>
            </a:r>
            <a:endParaRPr sz="1300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979100" y="3289255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For general stuff, I wanna use rust, fastapi (python), o</a:t>
            </a:r>
            <a:r>
              <a:rPr lang="en-GB">
                <a:solidFill>
                  <a:srgbClr val="00FFFF"/>
                </a:solidFill>
              </a:rPr>
              <a:t>pengl+cpp+sdl3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T'S NEVER TOO LATE - </a:t>
            </a:r>
            <a:r>
              <a:rPr lang="en-GB">
                <a:solidFill>
                  <a:schemeClr val="accent3"/>
                </a:solidFill>
              </a:rPr>
              <a:t>anon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8775" y="315279"/>
            <a:ext cx="5712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"/>
                <a:ea typeface="Comfortaa"/>
                <a:cs typeface="Comfortaa"/>
                <a:sym typeface="Comfortaa"/>
              </a:rPr>
              <a:t>Some cool dev stuff: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0" y="1201476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440" y="1201475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800" y="1201475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151" y="1201472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2125" y="1201475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563" y="2867537"/>
            <a:ext cx="1591050" cy="1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34624" y="2942075"/>
            <a:ext cx="3314699" cy="14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0150" y="2942075"/>
            <a:ext cx="2883951" cy="14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0" y="1508400"/>
            <a:ext cx="91440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Comfortaa"/>
                <a:ea typeface="Comfortaa"/>
                <a:cs typeface="Comfortaa"/>
                <a:sym typeface="Comfortaa"/>
              </a:rPr>
              <a:t>Without any further delay, Let's get started 🔥 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23222" y="242917"/>
            <a:ext cx="49140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"/>
                <a:ea typeface="Comfortaa"/>
                <a:cs typeface="Comfortaa"/>
                <a:sym typeface="Comfortaa"/>
              </a:rPr>
              <a:t>Installing Flutter: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23225" y="1169495"/>
            <a:ext cx="70458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https://docs.flutter.dev/get-started/install</a:t>
            </a:r>
            <a:r>
              <a:rPr lang="en-GB" sz="2400">
                <a:solidFill>
                  <a:srgbClr val="00FFFF"/>
                </a:solidFill>
              </a:rPr>
              <a:t> for windows and mac (YOU NEED ANDROID SDK TOOLS)</a:t>
            </a:r>
            <a:endParaRPr sz="2400">
              <a:solidFill>
                <a:srgbClr val="00FFFF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23225" y="2662770"/>
            <a:ext cx="7045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For linux: https://docs.flutter.dev/get-started/install/linux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042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mfortaa"/>
                <a:ea typeface="Comfortaa"/>
                <a:cs typeface="Comfortaa"/>
                <a:sym typeface="Comfortaa"/>
              </a:rPr>
              <a:t>What </a:t>
            </a:r>
            <a:r>
              <a:rPr lang="en-GB" sz="3000">
                <a:latin typeface="Comfortaa"/>
                <a:ea typeface="Comfortaa"/>
                <a:cs typeface="Comfortaa"/>
                <a:sym typeface="Comfortaa"/>
              </a:rPr>
              <a:t>is flutter anyways?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11699" y="1397443"/>
            <a:ext cx="7868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Flutter is a Google-made UI toolkit , compiling to native ARM/x86 for max perf.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It bypasses OEM widgets, rendering everything via its own engine for full control.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Cross-platform, one codebase: Android, iOS, web, desktop, Linux.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Uses Skia for rendering, written in C++.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60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Native Apps: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For native apps, we gotta </a:t>
            </a:r>
            <a:r>
              <a:rPr lang="en-GB" sz="3000">
                <a:solidFill>
                  <a:srgbClr val="00FFFF"/>
                </a:solidFill>
              </a:rPr>
              <a:t>code differently for each platform. Eg: kotlin/Java.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They have access to native features like hardware and system APIs.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They also feel super buttery smooth.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960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Cross platform </a:t>
            </a: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Apps: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it's like websites running on apps (a webview kinda thing).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It is super laggy + inconsistent.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Eg: Cordova.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2960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Hyrbid </a:t>
            </a: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Apps: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Apps made using Flutter or React Native come under this category, with one codebase.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Flutter uses skia to render own widgets whereas react native connects to native stuff using a js bridge somehow.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76" y="152400"/>
            <a:ext cx="4778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-1314300" y="0"/>
            <a:ext cx="58863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Comic Sans MS"/>
                <a:ea typeface="Comic Sans MS"/>
                <a:cs typeface="Comic Sans MS"/>
                <a:sym typeface="Comic Sans MS"/>
              </a:rPr>
              <a:t>Greetings!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89926" y="895923"/>
            <a:ext cx="4764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Courier New"/>
              <a:buChar char="●"/>
            </a:pPr>
            <a:r>
              <a:rPr lang="en-GB" sz="2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Armaan , 15 this year</a:t>
            </a:r>
            <a:endParaRPr sz="22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Courier New"/>
              <a:buChar char="●"/>
            </a:pPr>
            <a:r>
              <a:rPr lang="en-GB" sz="2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 love M.U.Ns, Coding, Pòkemon, and chess!</a:t>
            </a:r>
            <a:endParaRPr sz="22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Courier New"/>
              <a:buChar char="●"/>
            </a:pPr>
            <a:r>
              <a:rPr lang="en-GB" sz="2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Jack of all trades but the master of none, yet</a:t>
            </a:r>
            <a:endParaRPr sz="22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Courier New"/>
              <a:buChar char="●"/>
            </a:pPr>
            <a:r>
              <a:rPr lang="en-GB" sz="2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Attended over 20+ hackathons and won 10+, ig?</a:t>
            </a:r>
            <a:endParaRPr sz="22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Courier New"/>
              <a:buChar char="●"/>
            </a:pPr>
            <a:r>
              <a:rPr lang="en-GB" sz="2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 suck at ui/ux</a:t>
            </a:r>
            <a:endParaRPr sz="19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Courier New"/>
              <a:buChar char="●"/>
            </a:pPr>
            <a:r>
              <a:rPr lang="en-GB" sz="2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noob trying to get better :)</a:t>
            </a:r>
            <a:endParaRPr sz="220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ctrTitle"/>
          </p:nvPr>
        </p:nvSpPr>
        <p:spPr>
          <a:xfrm>
            <a:off x="-632700" y="1915650"/>
            <a:ext cx="10409400" cy="13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"The risk of curiosity is better than the safety of boredom” </a:t>
            </a:r>
            <a:r>
              <a:rPr lang="en-GB" sz="2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- idk</a:t>
            </a:r>
            <a:endParaRPr sz="28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</a:t>
            </a:r>
            <a:r>
              <a:rPr lang="en-GB"/>
              <a:t>'S GET STARTED 🔥 </a:t>
            </a:r>
            <a:endParaRPr/>
          </a:p>
        </p:txBody>
      </p:sp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use flutlab.io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Yay! </a:t>
            </a: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🥳 🙌, we got something ready!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885604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Comic Sans MS"/>
                <a:ea typeface="Comic Sans MS"/>
                <a:cs typeface="Comic Sans MS"/>
                <a:sym typeface="Comic Sans MS"/>
              </a:rPr>
              <a:t>Q/A + Poll</a:t>
            </a:r>
            <a:endParaRPr b="1"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12" y="257174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FFFF"/>
                </a:solidFill>
              </a:rPr>
              <a:t>&lt;poll_link&gt;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155850" y="1508400"/>
            <a:ext cx="88323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THANK YOU EVERYONE! :D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especially to </a:t>
            </a:r>
            <a:r>
              <a:rPr b="1" lang="en-GB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Prashant sir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 for inviting me ✨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and all the best with your life, make sure to enjoy too!, never compare and keep going!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AN IMPORTANT NOTE</a:t>
            </a:r>
            <a:endParaRPr b="1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3150" y="1231950"/>
            <a:ext cx="77577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Comfortaa"/>
                <a:ea typeface="Comfortaa"/>
                <a:cs typeface="Comfortaa"/>
                <a:sym typeface="Comfortaa"/>
              </a:rPr>
              <a:t>WHY SHOULD Y</a:t>
            </a:r>
            <a:r>
              <a:rPr b="1" lang="en-GB" sz="4200">
                <a:latin typeface="Comfortaa"/>
                <a:ea typeface="Comfortaa"/>
                <a:cs typeface="Comfortaa"/>
                <a:sym typeface="Comfortaa"/>
              </a:rPr>
              <a:t>OU EVEN CODE AT THE FIRST PLACE?</a:t>
            </a:r>
            <a:endParaRPr b="1" sz="4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40950" y="1425900"/>
            <a:ext cx="78621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mediocre mentor tells, a good mentor explains, the super mentor demonstrates, the greatest mentors inspires - </a:t>
            </a:r>
            <a:r>
              <a:rPr lang="en-GB" sz="3000">
                <a:solidFill>
                  <a:schemeClr val="accent3"/>
                </a:solidFill>
              </a:rPr>
              <a:t>Lucia Ballas Traynor</a:t>
            </a:r>
            <a:endParaRPr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1879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ic Sans MS"/>
                <a:ea typeface="Comic Sans MS"/>
                <a:cs typeface="Comic Sans MS"/>
                <a:sym typeface="Comic Sans MS"/>
              </a:rPr>
              <a:t>Before we start, </a:t>
            </a:r>
            <a:r>
              <a:rPr b="1" lang="en-GB" sz="3600">
                <a:latin typeface="Comic Sans MS"/>
                <a:ea typeface="Comic Sans MS"/>
                <a:cs typeface="Comic Sans MS"/>
                <a:sym typeface="Comic Sans MS"/>
              </a:rPr>
              <a:t>I'm using: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12" y="101171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Comfortaa"/>
              <a:buChar char="●"/>
            </a:pPr>
            <a:r>
              <a:rPr b="1" lang="en-GB" sz="24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Linux Ubuntu v24, hyprland for ubuntu</a:t>
            </a:r>
            <a:endParaRPr b="1" sz="24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2782275" y="4190075"/>
            <a:ext cx="636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FFFF"/>
                </a:solidFill>
              </a:rPr>
              <a:t>We will be using: https://flutlab.io</a:t>
            </a:r>
            <a:endParaRPr b="1"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429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Personal lin</a:t>
            </a:r>
            <a:r>
              <a:rPr b="1" lang="en-GB" sz="4800"/>
              <a:t>ks</a:t>
            </a:r>
            <a:r>
              <a:rPr b="1" lang="en-GB" sz="4800"/>
              <a:t>:</a:t>
            </a:r>
            <a:endParaRPr b="1" sz="4800"/>
          </a:p>
        </p:txBody>
      </p:sp>
      <p:sp>
        <p:nvSpPr>
          <p:cNvPr id="88" name="Google Shape;88;p19"/>
          <p:cNvSpPr txBox="1"/>
          <p:nvPr/>
        </p:nvSpPr>
        <p:spPr>
          <a:xfrm>
            <a:off x="311711" y="1258378"/>
            <a:ext cx="816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armaan33000@gmail.com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https://GitHub.com/0Armaan025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https://devpost.com/armaan33000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https://x.com/0armaan025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5" y="619704"/>
            <a:ext cx="41478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Test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your skills: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475256" y="1177396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https://devpost.com/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https://leetcode.com/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https://www.geeksforgeeks.org/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https://devfolio.co/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https://www.hackthebox.com/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https://tryhackme.com/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27030" y="400179"/>
            <a:ext cx="7521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Super cool roadmap site: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https://roadmap.sh</a:t>
            </a:r>
            <a:endParaRPr b="1" sz="5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