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3B42"/>
    <a:srgbClr val="49B2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2"/>
    <p:restoredTop sz="94674"/>
  </p:normalViewPr>
  <p:slideViewPr>
    <p:cSldViewPr snapToGrid="0" snapToObjects="1">
      <p:cViewPr varScale="1">
        <p:scale>
          <a:sx n="111" d="100"/>
          <a:sy n="111" d="100"/>
        </p:scale>
        <p:origin x="24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A8412-039A-CB40-ABD5-9D7DFA8C9B9F}" type="datetimeFigureOut">
              <a:rPr lang="en-US" smtClean="0"/>
              <a:t>6/20/17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9C046-A966-CE43-8AA6-D0129B0F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10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9C046-A966-CE43-8AA6-D0129B0F16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79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9C046-A966-CE43-8AA6-D0129B0F16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4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9C046-A966-CE43-8AA6-D0129B0F16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30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1C68-B5F7-A443-B27D-8C9D656BE66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90C8-248D-E241-9376-D9F81765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9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1C68-B5F7-A443-B27D-8C9D656BE66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90C8-248D-E241-9376-D9F81765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6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1C68-B5F7-A443-B27D-8C9D656BE66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90C8-248D-E241-9376-D9F81765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0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1C68-B5F7-A443-B27D-8C9D656BE66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90C8-248D-E241-9376-D9F81765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0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1C68-B5F7-A443-B27D-8C9D656BE66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90C8-248D-E241-9376-D9F81765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2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1C68-B5F7-A443-B27D-8C9D656BE66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90C8-248D-E241-9376-D9F81765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3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1C68-B5F7-A443-B27D-8C9D656BE66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90C8-248D-E241-9376-D9F81765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5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1C68-B5F7-A443-B27D-8C9D656BE66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90C8-248D-E241-9376-D9F81765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2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1C68-B5F7-A443-B27D-8C9D656BE66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90C8-248D-E241-9376-D9F81765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1C68-B5F7-A443-B27D-8C9D656BE66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90C8-248D-E241-9376-D9F81765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2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1C68-B5F7-A443-B27D-8C9D656BE66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90C8-248D-E241-9376-D9F81765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1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01C68-B5F7-A443-B27D-8C9D656BE66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090C8-248D-E241-9376-D9F81765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413" y="449184"/>
            <a:ext cx="3499381" cy="11465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3692" y="664694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49B25D"/>
                </a:solidFill>
                <a:latin typeface="Miriam Libre" charset="0"/>
                <a:ea typeface="Miriam Libre" charset="0"/>
                <a:cs typeface="Miriam Libre" charset="0"/>
              </a:rPr>
              <a:t>www.osgeo.org</a:t>
            </a:r>
            <a:endParaRPr lang="en-US" b="1" dirty="0">
              <a:solidFill>
                <a:srgbClr val="49B25D"/>
              </a:solidFill>
              <a:latin typeface="Miriam Libre" charset="0"/>
              <a:ea typeface="Miriam Libre" charset="0"/>
              <a:cs typeface="Miriam Libr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50479" y="1771194"/>
            <a:ext cx="70894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Miriam Libre" charset="0"/>
                <a:ea typeface="Miriam Libre" charset="0"/>
                <a:cs typeface="Miriam Libre" charset="0"/>
              </a:rPr>
              <a:t>The </a:t>
            </a:r>
            <a:r>
              <a:rPr lang="en-US" sz="4400" b="1" dirty="0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Open</a:t>
            </a:r>
            <a:r>
              <a:rPr lang="en-US" sz="4400" b="1" dirty="0" smtClean="0">
                <a:latin typeface="Miriam Libre" charset="0"/>
                <a:ea typeface="Miriam Libre" charset="0"/>
                <a:cs typeface="Miriam Libre" charset="0"/>
              </a:rPr>
              <a:t> Source</a:t>
            </a:r>
          </a:p>
          <a:p>
            <a:r>
              <a:rPr lang="en-US" sz="4400" b="1" dirty="0" smtClean="0">
                <a:latin typeface="Miriam Libre" charset="0"/>
                <a:ea typeface="Miriam Libre" charset="0"/>
                <a:cs typeface="Miriam Libre" charset="0"/>
              </a:rPr>
              <a:t>Geospatial Foundation</a:t>
            </a:r>
          </a:p>
          <a:p>
            <a:endParaRPr lang="en-US" sz="4000" b="1" dirty="0">
              <a:latin typeface="Miriam Libre" charset="0"/>
              <a:ea typeface="Miriam Libre" charset="0"/>
              <a:cs typeface="Miriam Libre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87218" y="3429000"/>
            <a:ext cx="330361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 smtClean="0">
                <a:solidFill>
                  <a:srgbClr val="49B25D"/>
                </a:solidFill>
                <a:latin typeface="Miriam Libre" charset="0"/>
                <a:ea typeface="Miriam Libre" charset="0"/>
                <a:cs typeface="Miriam Libre" charset="0"/>
              </a:rPr>
              <a:t>Web </a:t>
            </a:r>
            <a:r>
              <a:rPr lang="en-US" sz="2000" b="1" dirty="0">
                <a:solidFill>
                  <a:srgbClr val="49B25D"/>
                </a:solidFill>
                <a:latin typeface="Miriam Libre" charset="0"/>
                <a:ea typeface="Miriam Libre" charset="0"/>
                <a:cs typeface="Miriam Libre" charset="0"/>
              </a:rPr>
              <a:t>Mapping 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49B25D"/>
                </a:solidFill>
                <a:latin typeface="Miriam Libre" charset="0"/>
                <a:ea typeface="Miriam Libre" charset="0"/>
                <a:cs typeface="Miriam Libre" charset="0"/>
              </a:rPr>
              <a:t>Desktop Applications </a:t>
            </a:r>
            <a:endParaRPr lang="en-US" sz="2000" b="1" dirty="0" smtClean="0">
              <a:solidFill>
                <a:srgbClr val="49B25D"/>
              </a:solidFill>
              <a:latin typeface="Miriam Libre" charset="0"/>
              <a:ea typeface="Miriam Libre" charset="0"/>
              <a:cs typeface="Miriam Libre" charset="0"/>
            </a:endParaRPr>
          </a:p>
          <a:p>
            <a:pPr>
              <a:spcBef>
                <a:spcPts val="600"/>
              </a:spcBef>
            </a:pPr>
            <a:r>
              <a:rPr lang="en-US" sz="2000" b="1" dirty="0" smtClean="0">
                <a:solidFill>
                  <a:srgbClr val="49B25D"/>
                </a:solidFill>
                <a:latin typeface="Miriam Libre" charset="0"/>
                <a:ea typeface="Miriam Libre" charset="0"/>
                <a:cs typeface="Miriam Libre" charset="0"/>
              </a:rPr>
              <a:t>Geospatial </a:t>
            </a:r>
            <a:r>
              <a:rPr lang="en-US" sz="2000" b="1" dirty="0">
                <a:solidFill>
                  <a:srgbClr val="49B25D"/>
                </a:solidFill>
                <a:latin typeface="Miriam Libre" charset="0"/>
                <a:ea typeface="Miriam Libre" charset="0"/>
                <a:cs typeface="Miriam Libre" charset="0"/>
              </a:rPr>
              <a:t>Libraries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49B25D"/>
                </a:solidFill>
                <a:latin typeface="Miriam Libre" charset="0"/>
                <a:ea typeface="Miriam Libre" charset="0"/>
                <a:cs typeface="Miriam Libre" charset="0"/>
              </a:rPr>
              <a:t>Metadata Catalogs</a:t>
            </a:r>
          </a:p>
        </p:txBody>
      </p:sp>
    </p:spTree>
    <p:extLst>
      <p:ext uri="{BB962C8B-B14F-4D97-AF65-F5344CB8AC3E}">
        <p14:creationId xmlns:p14="http://schemas.microsoft.com/office/powerpoint/2010/main" val="204483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964" y="740398"/>
            <a:ext cx="9144000" cy="949506"/>
          </a:xfrm>
        </p:spPr>
        <p:txBody>
          <a:bodyPr anchor="t"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sz="3200" b="1" dirty="0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Slide 1</a:t>
            </a:r>
            <a:br>
              <a:rPr lang="en-US" sz="3200" b="1" dirty="0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</a:br>
            <a:r>
              <a:rPr lang="en-US" sz="3200" b="1" dirty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/>
            </a:r>
            <a:br>
              <a:rPr lang="en-US" sz="3200" b="1" dirty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</a:br>
            <a:endParaRPr lang="en-US" sz="3200" b="1" dirty="0">
              <a:solidFill>
                <a:srgbClr val="093B42"/>
              </a:solidFill>
              <a:latin typeface="Miriam Libre" charset="0"/>
              <a:ea typeface="Miriam Libre" charset="0"/>
              <a:cs typeface="Miriam Libre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64" y="5775909"/>
            <a:ext cx="1725774" cy="56543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72964" y="1574158"/>
            <a:ext cx="9144000" cy="24885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Lorem ipsum dolor sit </a:t>
            </a:r>
            <a:r>
              <a:rPr lang="en-US" sz="2000" dirty="0" err="1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amet</a:t>
            </a:r>
            <a:endParaRPr lang="en-US" sz="2000" dirty="0" smtClean="0">
              <a:solidFill>
                <a:srgbClr val="093B42"/>
              </a:solidFill>
              <a:latin typeface="Miriam Libre" charset="0"/>
              <a:ea typeface="Miriam Libre" charset="0"/>
              <a:cs typeface="Miriam Libre" charset="0"/>
            </a:endParaRPr>
          </a:p>
          <a:p>
            <a:pPr marL="342900" indent="-342900" algn="l">
              <a:lnSpc>
                <a:spcPct val="150000"/>
              </a:lnSpc>
              <a:buFont typeface="Arial" charset="0"/>
              <a:buChar char="•"/>
            </a:pPr>
            <a:r>
              <a:rPr lang="en-US" sz="2000" dirty="0" err="1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Consectetur</a:t>
            </a:r>
            <a:r>
              <a:rPr lang="en-US" sz="2000" dirty="0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 </a:t>
            </a:r>
            <a:r>
              <a:rPr lang="en-US" sz="2000" dirty="0" err="1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adipiscing</a:t>
            </a:r>
            <a:r>
              <a:rPr lang="en-US" sz="2000" dirty="0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 </a:t>
            </a:r>
            <a:r>
              <a:rPr lang="en-US" sz="2000" dirty="0" err="1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elit</a:t>
            </a:r>
            <a:endParaRPr lang="en-US" sz="2000" dirty="0" smtClean="0">
              <a:solidFill>
                <a:srgbClr val="093B42"/>
              </a:solidFill>
              <a:latin typeface="Miriam Libre" charset="0"/>
              <a:ea typeface="Miriam Libre" charset="0"/>
              <a:cs typeface="Miriam Libre" charset="0"/>
            </a:endParaRPr>
          </a:p>
          <a:p>
            <a:pPr marL="342900" indent="-342900" algn="l">
              <a:lnSpc>
                <a:spcPct val="150000"/>
              </a:lnSpc>
              <a:buFont typeface="Arial" charset="0"/>
              <a:buChar char="•"/>
            </a:pPr>
            <a:r>
              <a:rPr lang="en-US" sz="2000" dirty="0" err="1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Cras</a:t>
            </a:r>
            <a:r>
              <a:rPr lang="en-US" sz="2000" dirty="0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 gravida </a:t>
            </a:r>
            <a:r>
              <a:rPr lang="en-US" sz="2000" dirty="0" err="1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enim</a:t>
            </a:r>
            <a:r>
              <a:rPr lang="en-US" sz="2000" dirty="0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 </a:t>
            </a:r>
            <a:r>
              <a:rPr lang="en-US" sz="2000" dirty="0" err="1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sed</a:t>
            </a:r>
            <a:r>
              <a:rPr lang="en-US" sz="2000" dirty="0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 </a:t>
            </a:r>
            <a:r>
              <a:rPr lang="en-US" sz="2000" dirty="0" err="1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purus</a:t>
            </a:r>
            <a:r>
              <a:rPr lang="en-US" sz="2000" dirty="0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 </a:t>
            </a:r>
            <a:r>
              <a:rPr lang="en-US" sz="2000" dirty="0" err="1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commodo</a:t>
            </a:r>
            <a:endParaRPr lang="en-US" sz="2000" dirty="0" smtClean="0">
              <a:solidFill>
                <a:srgbClr val="093B42"/>
              </a:solidFill>
              <a:latin typeface="Miriam Libre" charset="0"/>
              <a:ea typeface="Miriam Libre" charset="0"/>
              <a:cs typeface="Miriam Libre" charset="0"/>
            </a:endParaRPr>
          </a:p>
          <a:p>
            <a:pPr marL="342900" indent="-342900" algn="l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In </a:t>
            </a:r>
            <a:r>
              <a:rPr lang="en-US" sz="2000" dirty="0" err="1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efficitur</a:t>
            </a:r>
            <a:r>
              <a:rPr lang="en-US" sz="2000" dirty="0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 </a:t>
            </a:r>
            <a:r>
              <a:rPr lang="en-US" sz="2000" dirty="0" err="1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neque</a:t>
            </a:r>
            <a:r>
              <a:rPr lang="en-US" sz="2000" dirty="0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 </a:t>
            </a:r>
            <a:r>
              <a:rPr lang="en-US" sz="2000" dirty="0" err="1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turpis</a:t>
            </a:r>
            <a:endParaRPr lang="en-US" sz="2000" dirty="0" smtClean="0">
              <a:solidFill>
                <a:srgbClr val="093B42"/>
              </a:solidFill>
              <a:latin typeface="Miriam Libre" charset="0"/>
              <a:ea typeface="Miriam Libre" charset="0"/>
              <a:cs typeface="Miriam Libre" charset="0"/>
            </a:endParaRPr>
          </a:p>
          <a:p>
            <a:pPr marL="342900" indent="-342900" algn="l">
              <a:lnSpc>
                <a:spcPct val="150000"/>
              </a:lnSpc>
              <a:buFont typeface="Arial" charset="0"/>
              <a:buChar char="•"/>
            </a:pPr>
            <a:r>
              <a:rPr lang="en-US" sz="2000" dirty="0" err="1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Eget</a:t>
            </a:r>
            <a:r>
              <a:rPr lang="en-US" sz="2000" dirty="0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 </a:t>
            </a:r>
            <a:r>
              <a:rPr lang="en-US" sz="2000" dirty="0" err="1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accumsan</a:t>
            </a:r>
            <a:r>
              <a:rPr lang="en-US" sz="2000" dirty="0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 </a:t>
            </a:r>
            <a:r>
              <a:rPr lang="en-US" sz="2000" dirty="0" err="1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neque</a:t>
            </a:r>
            <a:r>
              <a:rPr lang="en-US" sz="2000" dirty="0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 </a:t>
            </a:r>
            <a:r>
              <a:rPr lang="en-US" sz="2000" dirty="0" err="1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porttitor</a:t>
            </a:r>
            <a:r>
              <a:rPr lang="en-US" sz="2000" dirty="0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 non</a:t>
            </a:r>
            <a:r>
              <a:rPr lang="en-US" sz="2000" dirty="0" smtClean="0"/>
              <a:t>.</a:t>
            </a:r>
            <a:endParaRPr lang="en-US" sz="2000" b="1" dirty="0">
              <a:solidFill>
                <a:srgbClr val="093B42"/>
              </a:solidFill>
              <a:latin typeface="Miriam Libre" charset="0"/>
              <a:ea typeface="Miriam Libre" charset="0"/>
              <a:cs typeface="Miriam Libr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88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964" y="740398"/>
            <a:ext cx="9144000" cy="949506"/>
          </a:xfrm>
        </p:spPr>
        <p:txBody>
          <a:bodyPr anchor="t"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sz="3200" b="1" dirty="0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Slide 2</a:t>
            </a:r>
            <a:br>
              <a:rPr lang="en-US" sz="3200" b="1" dirty="0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</a:br>
            <a:r>
              <a:rPr lang="en-US" sz="3200" b="1" dirty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/>
            </a:r>
            <a:br>
              <a:rPr lang="en-US" sz="3200" b="1" dirty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</a:br>
            <a:endParaRPr lang="en-US" sz="3200" b="1" dirty="0">
              <a:solidFill>
                <a:srgbClr val="093B42"/>
              </a:solidFill>
              <a:latin typeface="Miriam Libre" charset="0"/>
              <a:ea typeface="Miriam Libre" charset="0"/>
              <a:cs typeface="Miriam Libre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64" y="5775909"/>
            <a:ext cx="1725774" cy="56543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72963" y="1574158"/>
            <a:ext cx="10006297" cy="24885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Lorem ipsum dolor sit </a:t>
            </a:r>
            <a:r>
              <a:rPr lang="en-US" sz="2000" dirty="0" err="1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amet</a:t>
            </a:r>
            <a:endParaRPr lang="en-US" sz="2000" dirty="0" smtClean="0">
              <a:solidFill>
                <a:srgbClr val="093B42"/>
              </a:solidFill>
              <a:latin typeface="Miriam Libre" charset="0"/>
              <a:ea typeface="Miriam Libre" charset="0"/>
              <a:cs typeface="Miriam Libre" charset="0"/>
            </a:endParaRPr>
          </a:p>
          <a:p>
            <a:pPr marL="342900" indent="-342900" algn="l">
              <a:lnSpc>
                <a:spcPct val="150000"/>
              </a:lnSpc>
              <a:buFont typeface="Arial" charset="0"/>
              <a:buChar char="•"/>
            </a:pPr>
            <a:r>
              <a:rPr lang="en-US" sz="2000" dirty="0" err="1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Consectetur</a:t>
            </a:r>
            <a:r>
              <a:rPr lang="en-US" sz="2000" dirty="0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 </a:t>
            </a:r>
            <a:r>
              <a:rPr lang="en-US" sz="2000" dirty="0" err="1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adipiscing</a:t>
            </a:r>
            <a:r>
              <a:rPr lang="en-US" sz="2000" dirty="0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 </a:t>
            </a:r>
            <a:r>
              <a:rPr lang="en-US" sz="2000" dirty="0" err="1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elit</a:t>
            </a:r>
            <a:endParaRPr lang="en-US" sz="2000" dirty="0" smtClean="0">
              <a:solidFill>
                <a:srgbClr val="093B42"/>
              </a:solidFill>
              <a:latin typeface="Miriam Libre" charset="0"/>
              <a:ea typeface="Miriam Libre" charset="0"/>
              <a:cs typeface="Miriam Libre" charset="0"/>
            </a:endParaRPr>
          </a:p>
          <a:p>
            <a:pPr marL="342900" indent="-342900" algn="l">
              <a:lnSpc>
                <a:spcPct val="150000"/>
              </a:lnSpc>
              <a:buFont typeface="Arial" charset="0"/>
              <a:buChar char="•"/>
            </a:pPr>
            <a:r>
              <a:rPr lang="en-US" sz="2000" dirty="0" err="1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Cras</a:t>
            </a:r>
            <a:r>
              <a:rPr lang="en-US" sz="2000" dirty="0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 gravida </a:t>
            </a:r>
            <a:r>
              <a:rPr lang="en-US" sz="2000" dirty="0" err="1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enim</a:t>
            </a:r>
            <a:r>
              <a:rPr lang="en-US" sz="2000" dirty="0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 </a:t>
            </a:r>
            <a:r>
              <a:rPr lang="en-US" sz="2000" dirty="0" err="1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sed</a:t>
            </a:r>
            <a:r>
              <a:rPr lang="en-US" sz="2000" dirty="0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 </a:t>
            </a:r>
            <a:r>
              <a:rPr lang="en-US" sz="2000" dirty="0" err="1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purus</a:t>
            </a:r>
            <a:r>
              <a:rPr lang="en-US" sz="2000" dirty="0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 </a:t>
            </a:r>
            <a:r>
              <a:rPr lang="en-US" sz="2000" dirty="0" err="1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commodo</a:t>
            </a:r>
            <a:endParaRPr lang="en-US" sz="2000" dirty="0" smtClean="0">
              <a:solidFill>
                <a:srgbClr val="093B42"/>
              </a:solidFill>
              <a:latin typeface="Miriam Libre" charset="0"/>
              <a:ea typeface="Miriam Libre" charset="0"/>
              <a:cs typeface="Miriam Libre" charset="0"/>
            </a:endParaRPr>
          </a:p>
          <a:p>
            <a:pPr marL="342900" indent="-342900" algn="l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In </a:t>
            </a:r>
            <a:r>
              <a:rPr lang="en-US" sz="2000" dirty="0" err="1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efficitur</a:t>
            </a:r>
            <a:r>
              <a:rPr lang="en-US" sz="2000" dirty="0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 </a:t>
            </a:r>
            <a:r>
              <a:rPr lang="en-US" sz="2000" dirty="0" err="1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neque</a:t>
            </a:r>
            <a:r>
              <a:rPr lang="en-US" sz="2000" dirty="0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 </a:t>
            </a:r>
            <a:r>
              <a:rPr lang="en-US" sz="2000" dirty="0" err="1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turpis</a:t>
            </a:r>
            <a:endParaRPr lang="en-US" sz="2000" dirty="0" smtClean="0">
              <a:solidFill>
                <a:srgbClr val="093B42"/>
              </a:solidFill>
              <a:latin typeface="Miriam Libre" charset="0"/>
              <a:ea typeface="Miriam Libre" charset="0"/>
              <a:cs typeface="Miriam Libre" charset="0"/>
            </a:endParaRPr>
          </a:p>
          <a:p>
            <a:pPr marL="342900" indent="-342900" algn="l">
              <a:lnSpc>
                <a:spcPct val="150000"/>
              </a:lnSpc>
              <a:buFont typeface="Arial" charset="0"/>
              <a:buChar char="•"/>
            </a:pPr>
            <a:r>
              <a:rPr lang="en-US" sz="2000" dirty="0" err="1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Eget</a:t>
            </a:r>
            <a:r>
              <a:rPr lang="en-US" sz="2000" dirty="0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 </a:t>
            </a:r>
            <a:r>
              <a:rPr lang="en-US" sz="2000" dirty="0" err="1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accumsan</a:t>
            </a:r>
            <a:r>
              <a:rPr lang="en-US" sz="2000" dirty="0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 </a:t>
            </a:r>
            <a:r>
              <a:rPr lang="en-US" sz="2000" dirty="0" err="1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neque</a:t>
            </a:r>
            <a:r>
              <a:rPr lang="en-US" sz="2000" dirty="0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 </a:t>
            </a:r>
            <a:r>
              <a:rPr lang="en-US" sz="2000" dirty="0" err="1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porttitor</a:t>
            </a:r>
            <a:r>
              <a:rPr lang="en-US" sz="2000" dirty="0" smtClean="0">
                <a:solidFill>
                  <a:srgbClr val="093B42"/>
                </a:solidFill>
                <a:latin typeface="Miriam Libre" charset="0"/>
                <a:ea typeface="Miriam Libre" charset="0"/>
                <a:cs typeface="Miriam Libre" charset="0"/>
              </a:rPr>
              <a:t> non</a:t>
            </a:r>
            <a:r>
              <a:rPr lang="en-US" sz="2000" dirty="0" smtClean="0"/>
              <a:t>.</a:t>
            </a:r>
            <a:endParaRPr lang="en-US" sz="2000" b="1" dirty="0">
              <a:solidFill>
                <a:srgbClr val="093B42"/>
              </a:solidFill>
              <a:latin typeface="Miriam Libre" charset="0"/>
              <a:ea typeface="Miriam Libre" charset="0"/>
              <a:cs typeface="Miriam Libr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01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63" y="5474825"/>
            <a:ext cx="2644723" cy="8665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16010" y="833377"/>
            <a:ext cx="5486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Miriam Libre" charset="0"/>
                <a:ea typeface="Miriam Libre" charset="0"/>
                <a:cs typeface="Miriam Libre" charset="0"/>
              </a:rPr>
              <a:t>Thank you for listening!</a:t>
            </a:r>
            <a:endParaRPr lang="en-US" sz="4400" b="1" dirty="0">
              <a:solidFill>
                <a:schemeClr val="bg1"/>
              </a:solidFill>
              <a:latin typeface="Miriam Libre" charset="0"/>
              <a:ea typeface="Miriam Libre" charset="0"/>
              <a:cs typeface="Miriam Libr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23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68</Words>
  <Application>Microsoft Macintosh PowerPoint</Application>
  <PresentationFormat>Widescreen</PresentationFormat>
  <Paragraphs>23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Miriam Libre</vt:lpstr>
      <vt:lpstr>Arial</vt:lpstr>
      <vt:lpstr>Office Theme</vt:lpstr>
      <vt:lpstr>PowerPoint Presentation</vt:lpstr>
      <vt:lpstr>Slide 1  </vt:lpstr>
      <vt:lpstr>Slide 2  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Pim Tebbens</dc:creator>
  <cp:lastModifiedBy>Pim Tebbens</cp:lastModifiedBy>
  <cp:revision>8</cp:revision>
  <dcterms:created xsi:type="dcterms:W3CDTF">2017-06-20T14:45:45Z</dcterms:created>
  <dcterms:modified xsi:type="dcterms:W3CDTF">2017-06-20T16:07:01Z</dcterms:modified>
</cp:coreProperties>
</file>