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492FB-BC5D-49D9-A1DC-B8285B71ABB7}" type="datetimeFigureOut">
              <a:rPr lang="zh-CN" altLang="en-US" smtClean="0"/>
              <a:t>2021-11-18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50161-DF68-4ACF-8088-07C1F6741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3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50161-DF68-4ACF-8088-07C1F67419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1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3F922-953E-4EA5-A77A-2D8F505D2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9A9272-C807-4900-9B9A-E811656EB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767D5-3963-4382-8A75-E4FC3FDA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BD87-A3EA-4C6F-BE29-DCF3C6AC452F}" type="datetimeFigureOut">
              <a:rPr lang="zh-CN" altLang="en-US" smtClean="0"/>
              <a:t>2021-11-18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35602-AEEE-4A68-83EC-F80152D0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72D74-50E6-4DBC-85B9-678B27FD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0DE-360A-4A79-8274-D1AA71B6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9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8C181-9434-4749-836C-99F83137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7D8F59-9B65-4199-BEAB-E42CD885C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540FA-36D8-4DB1-A227-24C1205C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BD87-A3EA-4C6F-BE29-DCF3C6AC452F}" type="datetimeFigureOut">
              <a:rPr lang="zh-CN" altLang="en-US" smtClean="0"/>
              <a:t>2021-11-18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7531B-3E2D-4F87-9551-3CFAB813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C3A8D-0B33-444B-8ABA-AEA7608D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0DE-360A-4A79-8274-D1AA71B6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AE3298-DFB9-4851-8E2B-AB91A8CCE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FD02CB-1684-4F52-A417-67432695D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AA1AD-4DAC-4A85-9526-1AA2116F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BD87-A3EA-4C6F-BE29-DCF3C6AC452F}" type="datetimeFigureOut">
              <a:rPr lang="zh-CN" altLang="en-US" smtClean="0"/>
              <a:t>2021-11-18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B80CB-FD41-4B73-89EC-B1076DA6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7D09A-9744-4DAD-97AC-770646F9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0DE-360A-4A79-8274-D1AA71B6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2603B-7664-4409-B727-F92874FC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E6E43-2F6A-4335-83F2-FDB8ED1EB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110CF-BCD9-4528-862B-EED9F463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BD87-A3EA-4C6F-BE29-DCF3C6AC452F}" type="datetimeFigureOut">
              <a:rPr lang="zh-CN" altLang="en-US" smtClean="0"/>
              <a:t>2021-11-18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1326A-10E1-4EDE-BFD0-26F13FE4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566B4-B634-4365-9735-DAFAF1B1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0DE-360A-4A79-8274-D1AA71B6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7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81495-E4B7-4C81-8147-05D19633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7F3A1-1C22-45E0-B3F8-DEDBA2F9E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36A47-09A8-4301-B702-469AB57C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BD87-A3EA-4C6F-BE29-DCF3C6AC452F}" type="datetimeFigureOut">
              <a:rPr lang="zh-CN" altLang="en-US" smtClean="0"/>
              <a:t>2021-11-18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D65E5-F3F7-40CC-A9DF-EB032221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58360-1B40-4B17-8D35-40E7D14A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0DE-360A-4A79-8274-D1AA71B6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9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9F66E-D3CB-4985-9E3B-1BF0EC25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63C4E-F728-4A83-9D9D-BE15CBE68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30A4E2-2842-4A6B-A2BB-097836B07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C7D28-0880-4B0C-9FE7-33EAAA53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BD87-A3EA-4C6F-BE29-DCF3C6AC452F}" type="datetimeFigureOut">
              <a:rPr lang="zh-CN" altLang="en-US" smtClean="0"/>
              <a:t>2021-11-18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9C6B6-D482-42F8-B2F9-D7EE7A50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9D44D-3370-4CBB-B6BF-41673348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0DE-360A-4A79-8274-D1AA71B6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ED31C-415E-4B4F-B1AD-24E2E2F2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8DF0A-9ED2-4613-8F52-254023A9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0F6AC-DC0E-44A4-86DA-7BB06153C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FDB7B4-1335-4988-8B22-AFF2D7966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08A88B-7E53-45D0-8569-698585EFF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A8F829-E195-46D1-8F05-340EDD11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BD87-A3EA-4C6F-BE29-DCF3C6AC452F}" type="datetimeFigureOut">
              <a:rPr lang="zh-CN" altLang="en-US" smtClean="0"/>
              <a:t>2021-11-18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2C3922-4CB4-4562-86C9-562D2F8C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E5E1EC-CD7B-4C0A-B774-6B2B248E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0DE-360A-4A79-8274-D1AA71B6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1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BE876-C258-402F-9B19-B5DD522F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9F6543-0FFF-4C20-9FA1-A0F13064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BD87-A3EA-4C6F-BE29-DCF3C6AC452F}" type="datetimeFigureOut">
              <a:rPr lang="zh-CN" altLang="en-US" smtClean="0"/>
              <a:t>2021-11-18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BCB727-EA54-41B5-A586-0E919833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66141C-3800-4547-9434-99AC2121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0DE-360A-4A79-8274-D1AA71B6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7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750735-E5C2-4922-9ADD-4F675310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BD87-A3EA-4C6F-BE29-DCF3C6AC452F}" type="datetimeFigureOut">
              <a:rPr lang="zh-CN" altLang="en-US" smtClean="0"/>
              <a:t>2021-11-18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10AA79-8299-4E87-8DF0-D279A48A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92780F-31C6-4C7D-90CE-0DE9902C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0DE-360A-4A79-8274-D1AA71B6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3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A49E1-49C1-4E7F-9AC1-9B7E8A6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166E7-5C13-47BF-9513-812A972D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691524-F74B-429A-A55E-D04A4D42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0CB693-6EBB-493A-BF14-168CA4B4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BD87-A3EA-4C6F-BE29-DCF3C6AC452F}" type="datetimeFigureOut">
              <a:rPr lang="zh-CN" altLang="en-US" smtClean="0"/>
              <a:t>2021-11-18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A737C-AE76-4414-B828-A218A67C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4FD25-923E-4A40-B797-0C79747E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0DE-360A-4A79-8274-D1AA71B6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04357-2FFA-4301-B0F2-A100D917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AC2C-620E-41D0-AC21-80E96932B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FBD94A-CF8A-4986-AF8C-83F12415A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54225-E7DA-454C-8308-261EC916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BD87-A3EA-4C6F-BE29-DCF3C6AC452F}" type="datetimeFigureOut">
              <a:rPr lang="zh-CN" altLang="en-US" smtClean="0"/>
              <a:t>2021-11-18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6EEAB-A6CE-4D62-8CAB-4C51D331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8D9FE-8A88-46DC-8D28-688B5D11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10DE-360A-4A79-8274-D1AA71B6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8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69B29-6B88-493A-B12E-02306BEC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F2624-F2CA-41FC-AE7A-9995888D0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0111C-1DB7-4F68-9B41-96C0C64C5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6BD87-A3EA-4C6F-BE29-DCF3C6AC452F}" type="datetimeFigureOut">
              <a:rPr lang="zh-CN" altLang="en-US" smtClean="0"/>
              <a:t>2021-11-18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1CA5A-E429-437C-A855-E21681EDD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417CD-3FA5-4D78-8F7F-749E87D96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410DE-360A-4A79-8274-D1AA71B6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4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465C55-2047-4C13-9BC1-07FFB5AEFC39}"/>
              </a:ext>
            </a:extLst>
          </p:cNvPr>
          <p:cNvSpPr/>
          <p:nvPr/>
        </p:nvSpPr>
        <p:spPr>
          <a:xfrm>
            <a:off x="635541" y="1478622"/>
            <a:ext cx="3035030" cy="55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8AE8F6-F251-4D49-AEA8-CE05F893A8FA}"/>
              </a:ext>
            </a:extLst>
          </p:cNvPr>
          <p:cNvSpPr/>
          <p:nvPr/>
        </p:nvSpPr>
        <p:spPr>
          <a:xfrm>
            <a:off x="635541" y="3674767"/>
            <a:ext cx="3035030" cy="557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SN1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A30BA1-9E90-4562-810B-AF3915790781}"/>
              </a:ext>
            </a:extLst>
          </p:cNvPr>
          <p:cNvSpPr/>
          <p:nvPr/>
        </p:nvSpPr>
        <p:spPr>
          <a:xfrm>
            <a:off x="635541" y="4973422"/>
            <a:ext cx="3035030" cy="55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5C9103-8600-47B8-A218-4CD8B787A2FD}"/>
              </a:ext>
            </a:extLst>
          </p:cNvPr>
          <p:cNvSpPr/>
          <p:nvPr/>
        </p:nvSpPr>
        <p:spPr>
          <a:xfrm>
            <a:off x="635541" y="5810002"/>
            <a:ext cx="3035030" cy="557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SN2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9C53C5-49BF-4C2B-87D4-874C51D06007}"/>
              </a:ext>
            </a:extLst>
          </p:cNvPr>
          <p:cNvSpPr/>
          <p:nvPr/>
        </p:nvSpPr>
        <p:spPr>
          <a:xfrm>
            <a:off x="635541" y="451715"/>
            <a:ext cx="3035030" cy="557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 Column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DD3524B-0FCE-4504-991A-B9979BB8552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153056" y="1009435"/>
            <a:ext cx="0" cy="47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45CD633-12EB-402B-9C5D-CF615292AAC3}"/>
              </a:ext>
            </a:extLst>
          </p:cNvPr>
          <p:cNvCxnSpPr/>
          <p:nvPr/>
        </p:nvCxnSpPr>
        <p:spPr>
          <a:xfrm>
            <a:off x="2153056" y="2041609"/>
            <a:ext cx="0" cy="166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98130A-E656-46EB-A72F-139C08AFD74F}"/>
              </a:ext>
            </a:extLst>
          </p:cNvPr>
          <p:cNvCxnSpPr>
            <a:cxnSpLocks/>
          </p:cNvCxnSpPr>
          <p:nvPr/>
        </p:nvCxnSpPr>
        <p:spPr>
          <a:xfrm>
            <a:off x="2153056" y="4260612"/>
            <a:ext cx="0" cy="71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79EFDD-A306-42C8-9280-1B2349694AAD}"/>
              </a:ext>
            </a:extLst>
          </p:cNvPr>
          <p:cNvCxnSpPr/>
          <p:nvPr/>
        </p:nvCxnSpPr>
        <p:spPr>
          <a:xfrm>
            <a:off x="2153056" y="5531142"/>
            <a:ext cx="0" cy="27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42B8651-CE9B-4AE7-906C-CC88D01C1F82}"/>
              </a:ext>
            </a:extLst>
          </p:cNvPr>
          <p:cNvSpPr/>
          <p:nvPr/>
        </p:nvSpPr>
        <p:spPr>
          <a:xfrm>
            <a:off x="3975371" y="1478622"/>
            <a:ext cx="3035030" cy="55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D8973C-E58E-4624-8AF2-06AD3155304E}"/>
              </a:ext>
            </a:extLst>
          </p:cNvPr>
          <p:cNvSpPr/>
          <p:nvPr/>
        </p:nvSpPr>
        <p:spPr>
          <a:xfrm>
            <a:off x="3975371" y="3674767"/>
            <a:ext cx="3035030" cy="557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SN1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EF2835-9DF7-494B-B0D5-6CF58F6E0475}"/>
              </a:ext>
            </a:extLst>
          </p:cNvPr>
          <p:cNvSpPr/>
          <p:nvPr/>
        </p:nvSpPr>
        <p:spPr>
          <a:xfrm>
            <a:off x="3975371" y="4973422"/>
            <a:ext cx="3035030" cy="55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B3C0CF-DD55-4FF1-AA45-AFFF2DFA1A95}"/>
              </a:ext>
            </a:extLst>
          </p:cNvPr>
          <p:cNvSpPr/>
          <p:nvPr/>
        </p:nvSpPr>
        <p:spPr>
          <a:xfrm>
            <a:off x="3975371" y="5810002"/>
            <a:ext cx="3035030" cy="557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SN2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EBA915-D7A1-4270-A769-426D835CC265}"/>
              </a:ext>
            </a:extLst>
          </p:cNvPr>
          <p:cNvSpPr/>
          <p:nvPr/>
        </p:nvSpPr>
        <p:spPr>
          <a:xfrm>
            <a:off x="3975371" y="451715"/>
            <a:ext cx="3035030" cy="557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 Column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2D80591-35C4-4116-9623-F1C8B33C9D8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492886" y="1009435"/>
            <a:ext cx="0" cy="47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4E3F50B-6CF2-4276-8B4C-1836C16B9D41}"/>
              </a:ext>
            </a:extLst>
          </p:cNvPr>
          <p:cNvCxnSpPr/>
          <p:nvPr/>
        </p:nvCxnSpPr>
        <p:spPr>
          <a:xfrm>
            <a:off x="5492886" y="2041609"/>
            <a:ext cx="0" cy="165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0C80062-3E82-4174-885A-095BDFECB64F}"/>
              </a:ext>
            </a:extLst>
          </p:cNvPr>
          <p:cNvCxnSpPr/>
          <p:nvPr/>
        </p:nvCxnSpPr>
        <p:spPr>
          <a:xfrm>
            <a:off x="5492886" y="5531142"/>
            <a:ext cx="0" cy="27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E4E965B-F0ED-4324-A6C8-D124176B918B}"/>
              </a:ext>
            </a:extLst>
          </p:cNvPr>
          <p:cNvSpPr/>
          <p:nvPr/>
        </p:nvSpPr>
        <p:spPr>
          <a:xfrm>
            <a:off x="3975371" y="4415702"/>
            <a:ext cx="3035030" cy="39355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Synapse Filter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F494D8-7118-4B68-9776-6FF2B399E98B}"/>
              </a:ext>
            </a:extLst>
          </p:cNvPr>
          <p:cNvCxnSpPr>
            <a:cxnSpLocks/>
          </p:cNvCxnSpPr>
          <p:nvPr/>
        </p:nvCxnSpPr>
        <p:spPr>
          <a:xfrm>
            <a:off x="5492886" y="4251540"/>
            <a:ext cx="0" cy="16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841A4BC-5D2A-4EDD-9CA1-31AAEAC8E649}"/>
              </a:ext>
            </a:extLst>
          </p:cNvPr>
          <p:cNvCxnSpPr>
            <a:cxnSpLocks/>
          </p:cNvCxnSpPr>
          <p:nvPr/>
        </p:nvCxnSpPr>
        <p:spPr>
          <a:xfrm>
            <a:off x="5492886" y="4809260"/>
            <a:ext cx="0" cy="16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1F59599-2081-46C2-9357-2DA1121B4181}"/>
              </a:ext>
            </a:extLst>
          </p:cNvPr>
          <p:cNvSpPr/>
          <p:nvPr/>
        </p:nvSpPr>
        <p:spPr>
          <a:xfrm>
            <a:off x="7315201" y="2288597"/>
            <a:ext cx="3677017" cy="132620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3A2F88C-890C-4A95-A951-EAF7FD4855C3}"/>
              </a:ext>
            </a:extLst>
          </p:cNvPr>
          <p:cNvSpPr/>
          <p:nvPr/>
        </p:nvSpPr>
        <p:spPr>
          <a:xfrm>
            <a:off x="7636194" y="1478622"/>
            <a:ext cx="3035030" cy="55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D7E686-BA37-4CA5-B98B-EE5E473FAB16}"/>
              </a:ext>
            </a:extLst>
          </p:cNvPr>
          <p:cNvSpPr/>
          <p:nvPr/>
        </p:nvSpPr>
        <p:spPr>
          <a:xfrm>
            <a:off x="7636194" y="3674767"/>
            <a:ext cx="3035030" cy="557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SN1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08C03A8-E874-4482-A472-1BC29F054AD1}"/>
              </a:ext>
            </a:extLst>
          </p:cNvPr>
          <p:cNvSpPr/>
          <p:nvPr/>
        </p:nvSpPr>
        <p:spPr>
          <a:xfrm>
            <a:off x="7636194" y="4973422"/>
            <a:ext cx="3035030" cy="55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CA48D9-944A-41CE-8834-B02831469264}"/>
              </a:ext>
            </a:extLst>
          </p:cNvPr>
          <p:cNvSpPr/>
          <p:nvPr/>
        </p:nvSpPr>
        <p:spPr>
          <a:xfrm>
            <a:off x="7636194" y="5810002"/>
            <a:ext cx="3035030" cy="557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SN2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71B7C94-2393-44A9-9DDE-195A5FFCB1FF}"/>
              </a:ext>
            </a:extLst>
          </p:cNvPr>
          <p:cNvSpPr/>
          <p:nvPr/>
        </p:nvSpPr>
        <p:spPr>
          <a:xfrm>
            <a:off x="7636194" y="451715"/>
            <a:ext cx="3035030" cy="557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 Column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EE2B3F7-7F41-4B6D-B1C0-FB81E3BAC517}"/>
              </a:ext>
            </a:extLst>
          </p:cNvPr>
          <p:cNvCxnSpPr/>
          <p:nvPr/>
        </p:nvCxnSpPr>
        <p:spPr>
          <a:xfrm>
            <a:off x="9153709" y="1009435"/>
            <a:ext cx="0" cy="46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5F72EE1-8200-45C6-822F-2A9F5EA545AB}"/>
              </a:ext>
            </a:extLst>
          </p:cNvPr>
          <p:cNvCxnSpPr/>
          <p:nvPr/>
        </p:nvCxnSpPr>
        <p:spPr>
          <a:xfrm>
            <a:off x="9153709" y="4232487"/>
            <a:ext cx="0" cy="74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66457D-CFBD-408C-BD92-E05D97794657}"/>
              </a:ext>
            </a:extLst>
          </p:cNvPr>
          <p:cNvCxnSpPr/>
          <p:nvPr/>
        </p:nvCxnSpPr>
        <p:spPr>
          <a:xfrm>
            <a:off x="9153709" y="5531142"/>
            <a:ext cx="0" cy="27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DDEBD57-63B5-49B2-A8D8-F6A9171F89F0}"/>
              </a:ext>
            </a:extLst>
          </p:cNvPr>
          <p:cNvSpPr/>
          <p:nvPr/>
        </p:nvSpPr>
        <p:spPr>
          <a:xfrm>
            <a:off x="7636194" y="2880362"/>
            <a:ext cx="3035030" cy="557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Recurrent FC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33275C6-1E35-4BD7-AE70-22AE4D981153}"/>
              </a:ext>
            </a:extLst>
          </p:cNvPr>
          <p:cNvSpPr/>
          <p:nvPr/>
        </p:nvSpPr>
        <p:spPr>
          <a:xfrm>
            <a:off x="7636194" y="2395605"/>
            <a:ext cx="3035030" cy="3072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Concatenate</a:t>
            </a:r>
            <a:endParaRPr lang="zh-CN" altLang="en-US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BFED1305-A5AD-437D-A764-F0C22F298BDE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 rot="5400000" flipH="1">
            <a:off x="8235268" y="3314046"/>
            <a:ext cx="1836882" cy="12700"/>
          </a:xfrm>
          <a:prstGeom prst="curvedConnector5">
            <a:avLst>
              <a:gd name="adj1" fmla="val -12445"/>
              <a:gd name="adj2" fmla="val -21076591"/>
              <a:gd name="adj3" fmla="val 112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E68ABE5-F386-4E6F-892F-95B30432763D}"/>
              </a:ext>
            </a:extLst>
          </p:cNvPr>
          <p:cNvCxnSpPr/>
          <p:nvPr/>
        </p:nvCxnSpPr>
        <p:spPr>
          <a:xfrm>
            <a:off x="9153709" y="2036342"/>
            <a:ext cx="0" cy="35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2DA284-1734-4836-835D-14FED4369775}"/>
              </a:ext>
            </a:extLst>
          </p:cNvPr>
          <p:cNvCxnSpPr/>
          <p:nvPr/>
        </p:nvCxnSpPr>
        <p:spPr>
          <a:xfrm>
            <a:off x="9153709" y="3438082"/>
            <a:ext cx="0" cy="23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95E026C-534F-4F9B-BCF5-D5D009A985AC}"/>
              </a:ext>
            </a:extLst>
          </p:cNvPr>
          <p:cNvSpPr txBox="1"/>
          <p:nvPr/>
        </p:nvSpPr>
        <p:spPr>
          <a:xfrm>
            <a:off x="1874196" y="6406285"/>
            <a:ext cx="169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Plain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0C099AC-6D3A-43B2-A9C2-6CE0273C898E}"/>
              </a:ext>
            </a:extLst>
          </p:cNvPr>
          <p:cNvSpPr txBox="1"/>
          <p:nvPr/>
        </p:nvSpPr>
        <p:spPr>
          <a:xfrm>
            <a:off x="4646578" y="6406285"/>
            <a:ext cx="287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Stateful Synapse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F349DAC-FC41-454F-8850-AABDF7132B1C}"/>
              </a:ext>
            </a:extLst>
          </p:cNvPr>
          <p:cNvSpPr txBox="1"/>
          <p:nvPr/>
        </p:nvSpPr>
        <p:spPr>
          <a:xfrm>
            <a:off x="8602494" y="6406285"/>
            <a:ext cx="287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Feedback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01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Fang</dc:creator>
  <cp:lastModifiedBy>Wei Fang</cp:lastModifiedBy>
  <cp:revision>12</cp:revision>
  <dcterms:created xsi:type="dcterms:W3CDTF">2021-11-18T03:05:59Z</dcterms:created>
  <dcterms:modified xsi:type="dcterms:W3CDTF">2021-11-18T08:55:07Z</dcterms:modified>
</cp:coreProperties>
</file>