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b85d85c8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b85d85c8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85d85c8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85d85c8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85d85c8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85d85c8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85d85c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85d85c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85d85c8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85d85c8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b85d85c8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b85d85c8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85d85c8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85d85c8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b85d85c8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b85d85c8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b85d85c8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b85d85c8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85d85c8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85d85c8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85d85c8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b85d85c8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Projekt:Kaninchen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4225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 THIRD PERSON SHOOTER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84225" y="3683875"/>
            <a:ext cx="42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Mariusz Chorąży, Wojciech Dudek, Katarzyna Dudzińska </a:t>
            </a:r>
            <a:endParaRPr sz="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Główne mechaniki na mapie: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checkpointy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apteczki leczące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dwie zagadki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2 cutsceny area trigger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rotacja obiektów typu sprite w stronę gracza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755950" y="1152475"/>
            <a:ext cx="33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Główne mechaniki gracza: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HP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atak dystansowy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unik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spowolnienie czasu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kucanie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Główne mechaniki przeciwników: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atak dystansowy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kolor specjalny </a:t>
            </a:r>
            <a:r>
              <a:rPr lang="pl">
                <a:solidFill>
                  <a:schemeClr val="lt1"/>
                </a:solidFill>
              </a:rPr>
              <a:t>przeciwnika</a:t>
            </a:r>
            <a:r>
              <a:rPr lang="pl">
                <a:solidFill>
                  <a:schemeClr val="lt1"/>
                </a:solidFill>
              </a:rPr>
              <a:t> -&gt; po zabiciu zwraca część HP gracza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l">
                <a:solidFill>
                  <a:schemeClr val="lt1"/>
                </a:solidFill>
              </a:rPr>
              <a:t>Boss -&gt; atak wręcz w 3 wariantach + atak specjalny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-57075" y="4204050"/>
            <a:ext cx="85050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 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Dziękuję za uwagę.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99" y="66213"/>
            <a:ext cx="6848676" cy="48422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6700" y="1002875"/>
            <a:ext cx="481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LORE: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Projekt modyfikacji ludzkiego umysłu i percepcji świata wstrząsami elektrycznymi w latach 60’ wymknął się spod kontroli. Obiekt NO.47 ucieka z „azylu”(placówki wojskowej w USA), myśląc że jest królikiem. W jego głowie świat jest kolorowy, a on sam karmi głodne „misie” marchewkami. W rzeczywistości po prostu morduje ludzi kalibrem 5.56... Dziesiątki godzin oglądania tych samych kaset na telewizorze dobrze wyprało mu mózg. Adrenalina oraz modyfikacje ciała wykonane przez naukowców w azylu sprawiają, że obiekt jest wysoce wytrzymały oraz niepodatny na ból. Aby zapobiec dalszej eskalacji sytuacji, która wymykała się spod kontroli, USA poprosiło o pomoc doświadczonych w eksperymentach na ludziach specjalistów z Niemieckiej Bundeswehr’y. Elitarne odziały wywodzące się z pozostałości „Waffen SS” od teraz ścigają Obiekt 47.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Stylistyka</a:t>
            </a:r>
            <a:r>
              <a:rPr lang="pl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Cukierkowa, sielankowa, kolorowa</a:t>
            </a:r>
            <a:r>
              <a:rPr lang="pl">
                <a:solidFill>
                  <a:schemeClr val="lt1"/>
                </a:solidFill>
              </a:rPr>
              <a:t> grafika na początku gry przedstawi niepozorny świat, który po wejściu na boss arenę zamienia się w realistyczną krwawą </a:t>
            </a:r>
            <a:r>
              <a:rPr lang="pl">
                <a:solidFill>
                  <a:schemeClr val="lt1"/>
                </a:solidFill>
              </a:rPr>
              <a:t>rzeczywistość</a:t>
            </a:r>
            <a:r>
              <a:rPr lang="pl">
                <a:solidFill>
                  <a:schemeClr val="lt1"/>
                </a:solidFill>
              </a:rPr>
              <a:t>. Grafika prosta, w dużym stopniu skonstruowana przy użyciu Sprite 2D. Przeciwnicy, gracz oraz część elementów otoczenia w grafice 3D. Muzyka i efekty dźwiękowe stworzone specjalnie na potrzeby gry, nadają klimat rozgrywce.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76250" y="874425"/>
            <a:ext cx="8217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STYLISTYKA </a:t>
            </a:r>
            <a:r>
              <a:rPr lang="pl">
                <a:solidFill>
                  <a:schemeClr val="lt1"/>
                </a:solidFill>
              </a:rPr>
              <a:t>- LEWA STRONA CUKIERKOWA | PRAWA ‘REALISTYCZNA’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825" y="1578825"/>
            <a:ext cx="4906756" cy="3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76250" y="874425"/>
            <a:ext cx="8217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STYLISTYKA - LEWA STRONA CUKIERKOWA | PRAWA ‘REALISTYCZNA’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25" y="1578825"/>
            <a:ext cx="5841954" cy="3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76250" y="874425"/>
            <a:ext cx="8217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STYLISTYKA - LEWA STRONA CUKIERKOWA | PRAWA ‘REALISTYCZNA’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13" y="1578825"/>
            <a:ext cx="5363977" cy="3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76250" y="874425"/>
            <a:ext cx="8217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STYLISTYKA - LEWA STRONA CUKIERKOWA | PRAWA ‘REALISTYCZNA’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550" y="1578825"/>
            <a:ext cx="3268905" cy="32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00" y="2654600"/>
            <a:ext cx="1538525" cy="8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CEL GRY: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Gracz ma za zadanie przejść liniowy poziom gry. Na końcu czeka go Boss arena, na której ma pokonać przeciwnika specjalnego - bossa. W drodze na boss arenę przeszkadzać mu będą przeciwnicy oraz dwie proste zagadki, po których rozwiązaniu gracz będzie kontynuował swoją podróż.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23425" y="429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 Projekt:Kaninchen</a:t>
            </a:r>
            <a:endParaRPr>
              <a:solidFill>
                <a:schemeClr val="lt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Mapa: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875" y="429551"/>
            <a:ext cx="5761423" cy="40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73725" y="1347200"/>
            <a:ext cx="293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Point of interest: Boss Arena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widoczna z daleka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odpowiednio wyeksponowana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odpowiednio oświetlona (kierowanie światłem)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Zagadki: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drzwi wymagające wciśnięcia przycisków w określonej kolejności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p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cel do zestrzelenia i odblokowania przejścia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