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97F"/>
    <a:srgbClr val="4D8A23"/>
    <a:srgbClr val="60CC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A904-AD64-437D-80DC-AFCBB793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6747-0AF5-46B3-A1E7-B659DF0B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4370A-1E37-49B6-B4B2-D796B8E3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A7F4F-B972-407C-8A33-28E7EB99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815B65-84F4-4308-A948-DA6A97E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B2BCE-D2DE-4188-A453-F44A8CAB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26F2A8-C3A2-495E-B3E8-D175A670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7CA87-AFF4-4B1B-A818-9973D3DA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83145-1D99-4972-A30D-5ABA5217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BE683-F04F-4434-B8FB-5E61DE1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AB87D7-8CBC-4D08-85D6-F89F3809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BFC5CB-D6EF-4A1D-8D2C-56C61E8A9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AAFF5-5D05-432A-867C-93F5910E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B00EF-BD57-4247-9ACA-6F9BE0DB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C27536-E67B-4782-BF72-3E80D355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AC70-B1A1-4C76-BD62-96302859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1FDDB-CB01-4A51-8328-88212844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E18CC-4FEF-4994-B762-14F40E0F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77601-9AFB-45F1-A0E1-3E2AAB66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55642-BF68-43E1-83F7-43E7A103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DA66-A5C5-4EB6-8B12-3739E78E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D47A25-85CE-4D02-BA54-2F18F5B0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1CD82-10BF-4F5E-9588-5F0C3D33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79517-3862-487B-8CA0-D403FC95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A9166-9784-4684-91BF-DAC8778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9110-BF5F-49E8-A25A-DECFE6EE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C16C2-5BBF-4284-AA1A-ED5F7ACF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A58E05-7AE2-430F-9E90-255E173B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E5F6B-F42C-4446-8230-19E1A2B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3EC0EF-6EFF-4DF3-A3DE-1EFF6404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FF451-E10A-47BD-A1F6-869F7A2E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4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1BCBB-E737-4127-B6C3-7B81530E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1A33B-74ED-43B1-9C67-6CE03F92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0D0748-0B27-494D-9278-2EA72F08D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08A930-7738-4988-AAFA-241A39CC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5871BB-0D13-4AEB-A495-987A21C1F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F33250-C825-4888-9154-B0B49D5C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C5675C-41E7-48DD-AF84-B669D47A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33B649-BE59-49E1-BA23-906C2D33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8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2DB6-48FE-41D7-8BBD-27C27C8B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08F007-ED4B-49B3-A5B4-A02B175A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B2B15-42EC-40D4-BA14-5567A8E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A8BEA7-6316-44BC-AF7F-D0D8FA97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2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E84F94-960D-4F5E-8B61-535C68FC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DC05C-DB6E-4682-BB89-2040E704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5D2475-8014-4FFB-AEE3-7A1E792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8C64A-7FF6-4B00-9E96-8CCF2CDD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E0322-5DD3-48D0-91FA-D8B84D81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C5389-FBB3-4139-992F-57FA6699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39402-464E-4463-8DED-CC900088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7C13F-BA5A-4F12-9B79-E085753E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F5E570-18F8-490A-A8F4-0EAADBC4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40510-15A9-4206-AE7C-EC69A1D0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1CC662-60F1-475C-97EF-A5F7AB9F2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54BD3A-6996-4E37-9723-85DA3324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A0F6D-8856-4C72-A26E-7AFCDEB4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487697-5274-46C9-AD0B-22FE8BB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894C8E-6052-4212-B55A-7286DA20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B9B106-5530-4D29-946E-685D999E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5B071-F4B3-466E-9B9C-A7CB3A89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DD980-80FC-4D99-8A0F-D30ED1AF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8144-0018-4A19-85C9-D0A09E28A6E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60F4E-AC05-4833-83A0-4FE1975D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7CF83-9685-4F8D-BF7A-257BFE45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344-A2A1-4480-866F-71113D450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BD92E01-F925-4753-AA6A-3D3B7D4EB7F4}"/>
              </a:ext>
            </a:extLst>
          </p:cNvPr>
          <p:cNvGrpSpPr/>
          <p:nvPr/>
        </p:nvGrpSpPr>
        <p:grpSpPr>
          <a:xfrm>
            <a:off x="3449988" y="621493"/>
            <a:ext cx="1661551" cy="706515"/>
            <a:chOff x="2059914" y="4911512"/>
            <a:chExt cx="1661551" cy="706515"/>
          </a:xfrm>
        </p:grpSpPr>
        <p:pic>
          <p:nvPicPr>
            <p:cNvPr id="43" name="Imagem 42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4F7EF1D5-742D-4084-AD9C-DF4D4FE84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BE9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6182" y="4911512"/>
              <a:ext cx="295283" cy="295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1400BF8-DB06-4332-BC47-83891AD06207}"/>
                </a:ext>
              </a:extLst>
            </p:cNvPr>
            <p:cNvSpPr txBox="1"/>
            <p:nvPr/>
          </p:nvSpPr>
          <p:spPr>
            <a:xfrm>
              <a:off x="2194657" y="5048531"/>
              <a:ext cx="135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0BE97F"/>
                  </a:solidFill>
                  <a:latin typeface="Exo 2" panose="00000500000000000000" pitchFamily="50" charset="0"/>
                </a:rPr>
                <a:t>Easy  </a:t>
              </a:r>
              <a:r>
                <a:rPr lang="pt-BR" b="1" dirty="0">
                  <a:latin typeface="Exo 2" panose="00000500000000000000" pitchFamily="50" charset="0"/>
                </a:rPr>
                <a:t>Agro</a:t>
              </a:r>
            </a:p>
          </p:txBody>
        </p:sp>
        <p:pic>
          <p:nvPicPr>
            <p:cNvPr id="48" name="Imagem 47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EF7D9124-FEBD-4EE1-89F3-E60959B4D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59914" y="5307348"/>
              <a:ext cx="310679" cy="310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89697B3-B12A-4BB7-8907-DA29C761252A}"/>
              </a:ext>
            </a:extLst>
          </p:cNvPr>
          <p:cNvGrpSpPr/>
          <p:nvPr/>
        </p:nvGrpSpPr>
        <p:grpSpPr>
          <a:xfrm>
            <a:off x="481410" y="641456"/>
            <a:ext cx="1947142" cy="597800"/>
            <a:chOff x="4960645" y="4749631"/>
            <a:chExt cx="1947142" cy="597800"/>
          </a:xfrm>
        </p:grpSpPr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27C3887C-1902-4BD2-9D98-1BF945E1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203" y="4749631"/>
              <a:ext cx="678584" cy="597800"/>
            </a:xfrm>
            <a:prstGeom prst="rect">
              <a:avLst/>
            </a:prstGeom>
          </p:spPr>
        </p:pic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985BEB6-A577-4FE7-A297-AE6CEAA4B889}"/>
                </a:ext>
              </a:extLst>
            </p:cNvPr>
            <p:cNvSpPr txBox="1"/>
            <p:nvPr/>
          </p:nvSpPr>
          <p:spPr>
            <a:xfrm>
              <a:off x="4960645" y="4898260"/>
              <a:ext cx="127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atin typeface="Exo 2" panose="00000500000000000000" pitchFamily="50" charset="0"/>
                </a:rPr>
                <a:t>Easy Agro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1380B9D-8688-48B1-994E-F065498D2269}"/>
              </a:ext>
            </a:extLst>
          </p:cNvPr>
          <p:cNvGrpSpPr/>
          <p:nvPr/>
        </p:nvGrpSpPr>
        <p:grpSpPr>
          <a:xfrm>
            <a:off x="9778318" y="383993"/>
            <a:ext cx="1354794" cy="1202635"/>
            <a:chOff x="6122600" y="452723"/>
            <a:chExt cx="1354794" cy="1202635"/>
          </a:xfrm>
        </p:grpSpPr>
        <p:pic>
          <p:nvPicPr>
            <p:cNvPr id="56" name="Imagem 55" descr="Uma imagem contendo luz, desenho&#10;&#10;Descrição gerada automaticamente">
              <a:extLst>
                <a:ext uri="{FF2B5EF4-FFF2-40B4-BE49-F238E27FC236}">
                  <a16:creationId xmlns:a16="http://schemas.microsoft.com/office/drawing/2014/main" id="{98AC8F63-A722-47FE-8C5C-E5870770F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443" y="452723"/>
              <a:ext cx="1202635" cy="1202635"/>
            </a:xfrm>
            <a:prstGeom prst="rect">
              <a:avLst/>
            </a:prstGeom>
          </p:spPr>
        </p:pic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BB24924-7962-4C2E-98FA-E55CBD387837}"/>
                </a:ext>
              </a:extLst>
            </p:cNvPr>
            <p:cNvSpPr txBox="1"/>
            <p:nvPr/>
          </p:nvSpPr>
          <p:spPr>
            <a:xfrm>
              <a:off x="6122600" y="856123"/>
              <a:ext cx="135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0BE97F"/>
                  </a:solidFill>
                  <a:latin typeface="Exo 2" panose="00000500000000000000" pitchFamily="50" charset="0"/>
                </a:rPr>
                <a:t>Easy  Agro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9EF3315-B109-411B-8B51-725C652DA148}"/>
              </a:ext>
            </a:extLst>
          </p:cNvPr>
          <p:cNvGrpSpPr/>
          <p:nvPr/>
        </p:nvGrpSpPr>
        <p:grpSpPr>
          <a:xfrm>
            <a:off x="7628738" y="654708"/>
            <a:ext cx="1759323" cy="661206"/>
            <a:chOff x="7628738" y="654708"/>
            <a:chExt cx="1759323" cy="661206"/>
          </a:xfrm>
        </p:grpSpPr>
        <p:pic>
          <p:nvPicPr>
            <p:cNvPr id="61" name="Imagem 60" descr="Uma imagem contendo abajur, placa&#10;&#10;Descrição gerada automaticamente">
              <a:extLst>
                <a:ext uri="{FF2B5EF4-FFF2-40B4-BE49-F238E27FC236}">
                  <a16:creationId xmlns:a16="http://schemas.microsoft.com/office/drawing/2014/main" id="{B75D628D-545D-4D42-9AC0-B19F6F83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855" y="654708"/>
              <a:ext cx="661206" cy="661206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CE2ACF3-B0C0-4B78-AF59-82CE4D7F898C}"/>
                </a:ext>
              </a:extLst>
            </p:cNvPr>
            <p:cNvSpPr txBox="1"/>
            <p:nvPr/>
          </p:nvSpPr>
          <p:spPr>
            <a:xfrm>
              <a:off x="7628738" y="769134"/>
              <a:ext cx="127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atin typeface="Exo 2" panose="00000500000000000000" pitchFamily="50" charset="0"/>
                </a:rPr>
                <a:t>Easy Agro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2ADD5C31-7164-41B6-B874-1F95AE0E3771}"/>
              </a:ext>
            </a:extLst>
          </p:cNvPr>
          <p:cNvGrpSpPr/>
          <p:nvPr/>
        </p:nvGrpSpPr>
        <p:grpSpPr>
          <a:xfrm>
            <a:off x="5302721" y="558504"/>
            <a:ext cx="1616475" cy="616662"/>
            <a:chOff x="4395362" y="4357002"/>
            <a:chExt cx="1616475" cy="616662"/>
          </a:xfrm>
        </p:grpSpPr>
        <p:pic>
          <p:nvPicPr>
            <p:cNvPr id="65" name="Imagem 64" descr="Uma imagem contendo gráfico, banqueta&#10;&#10;Descrição gerada automaticamente">
              <a:extLst>
                <a:ext uri="{FF2B5EF4-FFF2-40B4-BE49-F238E27FC236}">
                  <a16:creationId xmlns:a16="http://schemas.microsoft.com/office/drawing/2014/main" id="{F926603E-8E45-4F92-B56F-877E05819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071081" y="4357002"/>
              <a:ext cx="546180" cy="546180"/>
            </a:xfrm>
            <a:prstGeom prst="rect">
              <a:avLst/>
            </a:prstGeom>
          </p:spPr>
        </p:pic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33E3008B-0333-4C33-B28F-C1B5F766EE27}"/>
                </a:ext>
              </a:extLst>
            </p:cNvPr>
            <p:cNvSpPr txBox="1"/>
            <p:nvPr/>
          </p:nvSpPr>
          <p:spPr>
            <a:xfrm>
              <a:off x="4395362" y="4604332"/>
              <a:ext cx="161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atin typeface="Exo 2" panose="00000500000000000000" pitchFamily="50" charset="0"/>
                </a:rPr>
                <a:t>Easy  Agro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7AE261B-88FF-4B96-AE5C-FDE2AC819DF5}"/>
              </a:ext>
            </a:extLst>
          </p:cNvPr>
          <p:cNvGrpSpPr/>
          <p:nvPr/>
        </p:nvGrpSpPr>
        <p:grpSpPr>
          <a:xfrm>
            <a:off x="606553" y="1621637"/>
            <a:ext cx="1485671" cy="1075210"/>
            <a:chOff x="2378078" y="2499677"/>
            <a:chExt cx="1485671" cy="1075210"/>
          </a:xfrm>
        </p:grpSpPr>
        <p:pic>
          <p:nvPicPr>
            <p:cNvPr id="69" name="Imagem 68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9F56DD3-035C-4A82-88F3-763638B4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4130">
              <a:off x="2378078" y="2499677"/>
              <a:ext cx="1075210" cy="1075210"/>
            </a:xfrm>
            <a:prstGeom prst="rect">
              <a:avLst/>
            </a:prstGeom>
          </p:spPr>
        </p:pic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22AB986E-71E5-4273-9A0A-D54B253C988D}"/>
                </a:ext>
              </a:extLst>
            </p:cNvPr>
            <p:cNvSpPr txBox="1"/>
            <p:nvPr/>
          </p:nvSpPr>
          <p:spPr>
            <a:xfrm>
              <a:off x="2508955" y="2821132"/>
              <a:ext cx="135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b="1" dirty="0">
                  <a:latin typeface="Exo 2" panose="00000500000000000000" pitchFamily="50" charset="0"/>
                </a:rPr>
                <a:t>Easy  Agro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D012D9D5-44F6-43C1-9D24-5293B0B0ECE0}"/>
              </a:ext>
            </a:extLst>
          </p:cNvPr>
          <p:cNvGrpSpPr/>
          <p:nvPr/>
        </p:nvGrpSpPr>
        <p:grpSpPr>
          <a:xfrm>
            <a:off x="2670916" y="1753762"/>
            <a:ext cx="1764040" cy="677535"/>
            <a:chOff x="3463522" y="1631898"/>
            <a:chExt cx="1764040" cy="677535"/>
          </a:xfrm>
        </p:grpSpPr>
        <p:pic>
          <p:nvPicPr>
            <p:cNvPr id="73" name="Imagem 72" descr="Uma imagem contendo graffiti&#10;&#10;Descrição gerada automaticamente">
              <a:extLst>
                <a:ext uri="{FF2B5EF4-FFF2-40B4-BE49-F238E27FC236}">
                  <a16:creationId xmlns:a16="http://schemas.microsoft.com/office/drawing/2014/main" id="{CD2898E4-7E54-480A-BB6F-0519C32DC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634" y="1631898"/>
              <a:ext cx="568928" cy="568928"/>
            </a:xfrm>
            <a:prstGeom prst="rect">
              <a:avLst/>
            </a:prstGeom>
          </p:spPr>
        </p:pic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199FC4C-C154-41E8-9C71-905C358163D8}"/>
                </a:ext>
              </a:extLst>
            </p:cNvPr>
            <p:cNvSpPr txBox="1"/>
            <p:nvPr/>
          </p:nvSpPr>
          <p:spPr>
            <a:xfrm>
              <a:off x="3463522" y="1940101"/>
              <a:ext cx="127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atin typeface="Exo 2" panose="00000500000000000000" pitchFamily="50" charset="0"/>
                </a:rPr>
                <a:t>Easy Agro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B293B3A2-6DDA-49CE-B238-B510F48EB5E9}"/>
              </a:ext>
            </a:extLst>
          </p:cNvPr>
          <p:cNvGrpSpPr/>
          <p:nvPr/>
        </p:nvGrpSpPr>
        <p:grpSpPr>
          <a:xfrm>
            <a:off x="4993674" y="1770923"/>
            <a:ext cx="1802032" cy="582084"/>
            <a:chOff x="7564772" y="1974576"/>
            <a:chExt cx="1802032" cy="582084"/>
          </a:xfrm>
        </p:grpSpPr>
        <p:pic>
          <p:nvPicPr>
            <p:cNvPr id="79" name="Imagem 78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2991A541-86C6-4528-BC76-70AC1C40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500" y="1974576"/>
              <a:ext cx="555584" cy="555584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0A99B18E-977F-4250-BF95-A7F86B98D362}"/>
                </a:ext>
              </a:extLst>
            </p:cNvPr>
            <p:cNvSpPr txBox="1"/>
            <p:nvPr/>
          </p:nvSpPr>
          <p:spPr>
            <a:xfrm>
              <a:off x="7564772" y="2187328"/>
              <a:ext cx="1802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0BE97F"/>
                  </a:solidFill>
                  <a:latin typeface="Exo 2" panose="00000500000000000000" pitchFamily="50" charset="0"/>
                </a:rPr>
                <a:t>Easy            Agro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D4229D2-81F0-4EBD-BF04-83AA952DFB92}"/>
              </a:ext>
            </a:extLst>
          </p:cNvPr>
          <p:cNvGrpSpPr/>
          <p:nvPr/>
        </p:nvGrpSpPr>
        <p:grpSpPr>
          <a:xfrm>
            <a:off x="5192446" y="4883907"/>
            <a:ext cx="1404487" cy="1040733"/>
            <a:chOff x="7375376" y="2572933"/>
            <a:chExt cx="1404487" cy="1040733"/>
          </a:xfrm>
        </p:grpSpPr>
        <p:pic>
          <p:nvPicPr>
            <p:cNvPr id="83" name="Imagem 82" descr="Desenho de uma árvore&#10;&#10;Descrição gerada automaticamente">
              <a:extLst>
                <a:ext uri="{FF2B5EF4-FFF2-40B4-BE49-F238E27FC236}">
                  <a16:creationId xmlns:a16="http://schemas.microsoft.com/office/drawing/2014/main" id="{087033CF-F71A-413A-951E-6E20BB7D1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310" y="2572933"/>
              <a:ext cx="989140" cy="989140"/>
            </a:xfrm>
            <a:prstGeom prst="rect">
              <a:avLst/>
            </a:prstGeom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48D22266-C846-4F2D-ADB1-C26ECCD1534B}"/>
                </a:ext>
              </a:extLst>
            </p:cNvPr>
            <p:cNvSpPr txBox="1"/>
            <p:nvPr/>
          </p:nvSpPr>
          <p:spPr>
            <a:xfrm>
              <a:off x="7375376" y="3244334"/>
              <a:ext cx="1404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0BE97F"/>
                  </a:solidFill>
                  <a:latin typeface="Exo 2" panose="00000500000000000000" pitchFamily="50" charset="0"/>
                </a:rPr>
                <a:t>Easy    Agro</a:t>
              </a:r>
            </a:p>
          </p:txBody>
        </p:sp>
      </p:grp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A6FE9102-1AEF-42A9-82FB-DF8EDB25E66E}"/>
              </a:ext>
            </a:extLst>
          </p:cNvPr>
          <p:cNvCxnSpPr/>
          <p:nvPr/>
        </p:nvCxnSpPr>
        <p:spPr>
          <a:xfrm>
            <a:off x="6403520" y="554205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45DAE15-9A67-48A0-BC5F-35D1860E24FE}"/>
              </a:ext>
            </a:extLst>
          </p:cNvPr>
          <p:cNvSpPr txBox="1"/>
          <p:nvPr/>
        </p:nvSpPr>
        <p:spPr>
          <a:xfrm>
            <a:off x="8582253" y="5357390"/>
            <a:ext cx="187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 Halloween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920CBB6C-791F-43B6-80E2-FBBFB7EE8160}"/>
              </a:ext>
            </a:extLst>
          </p:cNvPr>
          <p:cNvSpPr/>
          <p:nvPr/>
        </p:nvSpPr>
        <p:spPr>
          <a:xfrm>
            <a:off x="4598504" y="4161183"/>
            <a:ext cx="6308035" cy="2557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DB4BECDA-7D91-4A16-80DA-950FCC4F9943}"/>
              </a:ext>
            </a:extLst>
          </p:cNvPr>
          <p:cNvSpPr/>
          <p:nvPr/>
        </p:nvSpPr>
        <p:spPr>
          <a:xfrm>
            <a:off x="1401570" y="3865658"/>
            <a:ext cx="580624" cy="591050"/>
          </a:xfrm>
          <a:prstGeom prst="ellipse">
            <a:avLst/>
          </a:prstGeom>
          <a:solidFill>
            <a:srgbClr val="0BE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6F8EA2BB-3075-491F-A304-282B9480B1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36" y="3905833"/>
            <a:ext cx="401182" cy="401182"/>
          </a:xfrm>
          <a:prstGeom prst="rect">
            <a:avLst/>
          </a:prstGeom>
        </p:spPr>
      </p:pic>
      <p:sp>
        <p:nvSpPr>
          <p:cNvPr id="94" name="CaixaDeTexto 93">
            <a:extLst>
              <a:ext uri="{FF2B5EF4-FFF2-40B4-BE49-F238E27FC236}">
                <a16:creationId xmlns:a16="http://schemas.microsoft.com/office/drawing/2014/main" id="{DE26C062-68F5-4DE5-803C-1FC2FB322510}"/>
              </a:ext>
            </a:extLst>
          </p:cNvPr>
          <p:cNvSpPr txBox="1"/>
          <p:nvPr/>
        </p:nvSpPr>
        <p:spPr>
          <a:xfrm>
            <a:off x="1165905" y="4403781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Easy Agro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8C3D9E8-DBCD-4180-BA04-2900213E254F}"/>
              </a:ext>
            </a:extLst>
          </p:cNvPr>
          <p:cNvGrpSpPr/>
          <p:nvPr/>
        </p:nvGrpSpPr>
        <p:grpSpPr>
          <a:xfrm>
            <a:off x="7628738" y="1808183"/>
            <a:ext cx="1661551" cy="706515"/>
            <a:chOff x="2059914" y="4911512"/>
            <a:chExt cx="1661551" cy="706515"/>
          </a:xfrm>
          <a:blipFill dpi="0" rotWithShape="1">
            <a:blip r:embed="rId12">
              <a:alphaModFix amt="0"/>
            </a:blip>
            <a:srcRect/>
            <a:tile tx="0" ty="0" sx="100000" sy="100000" flip="none" algn="tl"/>
          </a:blipFill>
        </p:grpSpPr>
        <p:pic>
          <p:nvPicPr>
            <p:cNvPr id="38" name="Imagem 37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29ACE03-D5A5-4887-B28F-B62CDEDD2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6182" y="4911512"/>
              <a:ext cx="295283" cy="29528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E5D94AD-350D-4081-A87D-E259599DEDF3}"/>
                </a:ext>
              </a:extLst>
            </p:cNvPr>
            <p:cNvSpPr txBox="1"/>
            <p:nvPr/>
          </p:nvSpPr>
          <p:spPr>
            <a:xfrm>
              <a:off x="2194657" y="5048531"/>
              <a:ext cx="135479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4D8A23"/>
                  </a:solidFill>
                  <a:latin typeface="Exo 2" panose="00000500000000000000" pitchFamily="50" charset="0"/>
                </a:rPr>
                <a:t>Easy</a:t>
              </a:r>
              <a:r>
                <a:rPr lang="pt-BR" b="1" dirty="0">
                  <a:solidFill>
                    <a:srgbClr val="0BE97F"/>
                  </a:solidFill>
                  <a:latin typeface="Exo 2" panose="00000500000000000000" pitchFamily="50" charset="0"/>
                </a:rPr>
                <a:t>  </a:t>
              </a:r>
              <a:r>
                <a:rPr lang="pt-BR" b="1" dirty="0">
                  <a:latin typeface="Exo 2" panose="00000500000000000000" pitchFamily="50" charset="0"/>
                </a:rPr>
                <a:t>Agro</a:t>
              </a:r>
            </a:p>
          </p:txBody>
        </p:sp>
        <p:pic>
          <p:nvPicPr>
            <p:cNvPr id="40" name="Imagem 39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22777C1-6496-4CA1-853E-9E039F70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59914" y="5307348"/>
              <a:ext cx="310679" cy="310679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49546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HENRIQUE BERTUCCI</dc:creator>
  <cp:lastModifiedBy>PAULO HENRIQUE BERTUCCI</cp:lastModifiedBy>
  <cp:revision>20</cp:revision>
  <dcterms:created xsi:type="dcterms:W3CDTF">2020-06-07T17:46:06Z</dcterms:created>
  <dcterms:modified xsi:type="dcterms:W3CDTF">2020-06-08T15:30:33Z</dcterms:modified>
</cp:coreProperties>
</file>