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5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FE1FC-D3F8-4A0C-A048-3792259B3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33DF42-C90C-40E6-B2BB-053A42B9B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F4C6B-3765-4785-88D3-D189A2F4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9F49E-FBCA-4FE8-99DB-AF55E57E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93DCF-D4DF-4503-8F82-33FFE6CE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2653-A4FB-4B35-B116-A13865F2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6F065-F044-4C21-8714-00196A8CD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C3EA7-68F2-4B85-B813-DE01F48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F1669-2351-4454-AAD1-68338F9D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6200B-FE02-42DF-95B8-4E994826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2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4C1D34-E2C6-4C1A-94CE-2BB6A56FF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AA13C-C234-4A01-9203-8A483BFC0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1E794-C952-4B90-BF85-820E00AB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4EBC5-4535-40F2-AEB7-F7830C0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D2664-3E6E-4D2C-B456-079E4D90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A951C-C794-4F12-A281-9CB109D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A3D45-5060-4FFC-8EAC-08E544E1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612CC-2ED1-4BC7-B124-F8F67826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EB671-DA57-4F1A-90D6-14698B1D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E4045-E2CD-413D-BC3F-DBF49110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E7D5B-BC4D-4532-BC5A-F988D516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3B6B-ACBE-4507-9F7C-D5700C08E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A4354-B258-489E-8A6A-A6F99299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CDFEB-F742-4EBB-928C-DDA7D366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70BB7-3296-448E-8CEB-280C00C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7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7862B-E5EE-4D3E-979E-BD9C947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F7F4C-FE92-4E26-9C14-B27A8045F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7F16C-9165-40CC-BF85-525DBAC63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9B55A-7A9C-44D4-B7DA-8691B626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ABAEB-6100-4744-9A6D-F1A17D10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36536A-9B3E-4C35-9889-9E39653D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6E67-8989-42E9-9CEF-4A707215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F203D-CA56-4A5E-BCC5-E26579BD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C7C0C-ED77-4ABF-868F-EB2B50C70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598D55-8CB2-482D-ACBB-104D9A7FF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D59A88-BE5B-4090-866E-4AE0EEBBD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77647E-4BDC-47B4-AA27-EB20054C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698A7A-09E3-4C63-8962-F13A98B6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BC6962-EAD1-444B-A7A5-BDB5D820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E07D6-0099-4827-A56A-FA57C21F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63FA13-0336-4C2D-B98E-7AB1129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EE6607-9CB4-48BA-B96D-C847756A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5C8B79-F1AC-404E-91D4-6BC96067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7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C6C43-95C2-4894-885C-BC2854BA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CCD54A-3A3D-4404-AB56-B1777B1D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13F7A-C520-4608-9657-62E60229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A31D-F14E-47E0-9FFF-5BFEBD45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C2374-401B-4B16-9D45-CDAD5990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065C05-2178-4511-B891-3484F691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537DD-0DBA-4560-8E03-972BB3C3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6E553-F7FE-4766-8D48-6DDE1131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0FCA0-8928-4E97-95F3-DCF5A209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2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D1F14-D058-47D2-A7D0-4BA3BCF6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030329-8131-4CFD-914E-832E8C40A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25C05-E330-442F-BBCF-D919FD84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F7BD3-EC6B-4F0B-99A0-FC50D1C6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55B0F-5683-47F8-9692-B7AD42F6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FA3CD-9DF4-4EBA-8004-78D27F42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1044B-F7A3-49ED-B168-33D8AEEA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B5B24-609D-4990-ADB0-8B3812864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FB83C-82BD-4E5B-BC57-F12F69798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01CF2-33E3-4637-B0A1-B60579322E8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83436-7C77-407E-B4D1-E48B0F342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06346-935F-4804-96D3-B152F5EB4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29CE-1ABC-4476-B209-BF93E77F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2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ED1AE4C-0B9E-4ED0-831C-F4422FB5B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4332" y1="46075" x2="14332" y2="46075"/>
                        <a14:foregroundMark x1="28013" y1="43345" x2="28013" y2="43345"/>
                        <a14:foregroundMark x1="53312" y1="46416" x2="53312" y2="46416"/>
                        <a14:foregroundMark x1="67752" y1="50171" x2="67752" y2="50171"/>
                        <a14:foregroundMark x1="77416" y1="49488" x2="77416" y2="494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5506" y="1718276"/>
            <a:ext cx="87725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jiawang</dc:creator>
  <cp:lastModifiedBy>liu jiawang</cp:lastModifiedBy>
  <cp:revision>3</cp:revision>
  <dcterms:created xsi:type="dcterms:W3CDTF">2022-12-30T14:02:55Z</dcterms:created>
  <dcterms:modified xsi:type="dcterms:W3CDTF">2022-12-30T14:13:38Z</dcterms:modified>
</cp:coreProperties>
</file>