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794391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667779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5601655" y="667779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667779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Gataway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797467" y="1053204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5832638" y="1053205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673063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1113623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1113623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1113623"/>
            <a:ext cx="104371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stCxn id="51" idx="1"/>
            <a:endCxn id="50" idx="3"/>
          </p:cNvCxnSpPr>
          <p:nvPr/>
        </p:nvCxnSpPr>
        <p:spPr>
          <a:xfrm rot="10800000">
            <a:off x="7513055" y="1113624"/>
            <a:ext cx="2060014" cy="352717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115311" y="-163183"/>
            <a:ext cx="534868" cy="3980168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6A3A3A3-401F-4ACE-B8AC-BBE28B1D3716}"/>
              </a:ext>
            </a:extLst>
          </p:cNvPr>
          <p:cNvCxnSpPr>
            <a:stCxn id="66" idx="0"/>
            <a:endCxn id="50" idx="2"/>
          </p:cNvCxnSpPr>
          <p:nvPr/>
        </p:nvCxnSpPr>
        <p:spPr>
          <a:xfrm rot="16200000" flipV="1">
            <a:off x="6697658" y="1419164"/>
            <a:ext cx="534868" cy="815474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C0B5F7D-BBC9-4F61-8DF3-C179E7ABB2F7}"/>
              </a:ext>
            </a:extLst>
          </p:cNvPr>
          <p:cNvCxnSpPr>
            <a:cxnSpLocks/>
            <a:stCxn id="66" idx="0"/>
            <a:endCxn id="46" idx="2"/>
          </p:cNvCxnSpPr>
          <p:nvPr/>
        </p:nvCxnSpPr>
        <p:spPr>
          <a:xfrm rot="16200000" flipV="1">
            <a:off x="5115311" y="-163183"/>
            <a:ext cx="534868" cy="3980168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466339"/>
            <a:ext cx="429065" cy="2858601"/>
          </a:xfrm>
          <a:prstGeom prst="bentConnector3">
            <a:avLst>
              <a:gd name="adj1" fmla="val 5000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799736"/>
            <a:ext cx="2665161" cy="6444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0"/>
            <a:ext cx="1007165" cy="6361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967408"/>
            <a:ext cx="53538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192696"/>
            <a:ext cx="2007704" cy="636105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636105"/>
            <a:ext cx="1" cy="556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63610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05270"/>
            <a:ext cx="2007704" cy="6361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1828801"/>
            <a:ext cx="0" cy="57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193236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318053"/>
            <a:ext cx="500269" cy="2405270"/>
          </a:xfrm>
          <a:prstGeom prst="curvedConnector3">
            <a:avLst>
              <a:gd name="adj1" fmla="val 145695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33602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617844"/>
            <a:ext cx="1490867" cy="63610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41375"/>
            <a:ext cx="0" cy="57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803910"/>
            <a:ext cx="1007165" cy="6361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617844"/>
            <a:ext cx="1490867" cy="63610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935897"/>
            <a:ext cx="1381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405270"/>
            <a:ext cx="1477611" cy="6361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935897"/>
            <a:ext cx="3618333" cy="8680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723323"/>
            <a:ext cx="235223" cy="2398640"/>
          </a:xfrm>
          <a:prstGeom prst="bentConnector3">
            <a:avLst>
              <a:gd name="adj1" fmla="val 1971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299842"/>
            <a:ext cx="894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6158944"/>
            <a:ext cx="341247" cy="341247"/>
          </a:xfrm>
          <a:prstGeom prst="rect">
            <a:avLst/>
          </a:prstGeom>
          <a:noFill/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6158943"/>
            <a:ext cx="341247" cy="341247"/>
          </a:xfrm>
          <a:prstGeom prst="rect">
            <a:avLst/>
          </a:prstGeom>
          <a:noFill/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6158942"/>
            <a:ext cx="341247" cy="341247"/>
          </a:xfrm>
          <a:prstGeom prst="rect">
            <a:avLst/>
          </a:prstGeom>
          <a:noFill/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547688"/>
            <a:ext cx="718929" cy="50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547687"/>
            <a:ext cx="718927" cy="50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440015"/>
            <a:ext cx="0" cy="71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874279"/>
            <a:ext cx="1007165" cy="512727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874279"/>
            <a:ext cx="1007165" cy="51272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935897"/>
            <a:ext cx="1456755" cy="863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4666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803909"/>
            <a:ext cx="1007165" cy="6361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803909"/>
            <a:ext cx="1007165" cy="6361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253949"/>
            <a:ext cx="8350" cy="549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935897"/>
            <a:ext cx="776976" cy="8680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768025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440014"/>
            <a:ext cx="2215" cy="328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4354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425217"/>
            <a:ext cx="1007165" cy="6361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747110"/>
            <a:ext cx="578019" cy="5206441"/>
          </a:xfrm>
          <a:prstGeom prst="bentConnector3">
            <a:avLst>
              <a:gd name="adj1" fmla="val 1395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440014"/>
            <a:ext cx="3186584" cy="3032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5121962"/>
            <a:ext cx="50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4338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5966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4502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828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512450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215</Words>
  <Application>Microsoft Office PowerPoint</Application>
  <PresentationFormat>宽屏</PresentationFormat>
  <Paragraphs>114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Microsoft JhengHei UI</vt:lpstr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50</cp:revision>
  <dcterms:created xsi:type="dcterms:W3CDTF">2018-09-03T02:21:30Z</dcterms:created>
  <dcterms:modified xsi:type="dcterms:W3CDTF">2019-05-31T07:54:17Z</dcterms:modified>
</cp:coreProperties>
</file>