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B9A8-D85C-445A-8AE4-653E2C11D91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8E83-C751-4220-AB2A-E4DB9C4D5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8764-04F2-4CC3-B98D-DB56EDFA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4FA3D-68FB-4F3B-B59A-B81A68A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B8D-2FE0-4FDB-AE06-4500FC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CAC1-2F7B-4C41-B1CA-7A22D61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536F-4B8A-4C31-8EE2-2CC3A79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0AD9-F098-4197-BBA3-FCAEEE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C5D-8E1F-45A5-B3D2-1D095618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D64A5-ABBE-4328-B56A-8E99AF8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9BEB6-78B4-4292-9E19-D19DB56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C5C81-5933-4136-B480-6B1924B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115B5-0BBA-4558-BAD8-246285C0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A43C-E8D1-44C3-BCB9-DF57A7F2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156E-DE8F-4528-85C7-35EE54E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9127-F6CA-43D9-8004-740B8DE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1594-0DCE-49B7-993F-B53D220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2BCF-2C0B-4EA8-A291-BE824CE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DD444-F771-40B4-A467-3F374E8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B02E-68BE-4EA3-810F-FF03FD0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1BD4-D431-4C32-9EEE-36E6BB5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986E-E6A3-482B-A03A-70BBFD5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F437-44AE-4D24-9E5C-15FD142B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8989-83A0-45A1-B515-F949AB0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4141-CAA0-40B7-8C51-0209242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1B1B-07CE-4971-B498-7DF6385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FE739-4323-4AB3-9A36-FDDDCB62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B9B-9BD1-443B-B6DF-6E29D9B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9DFD-4871-4DBF-958F-3034B06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485E0-FBFB-4C60-A5AC-F16DF9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E7C3-3EF0-49A8-8231-13D6398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75D6E-BBC8-4B84-816C-A3D5595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1C9A-66B5-413E-8087-60A0C9F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C4BF-6C0F-45E4-9BCA-55E6ED8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BEE7-B69C-4767-9E5D-4E610817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44D7-A672-4F1C-9953-82051E67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49E46-C9A2-4208-80F6-6F46EFD2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D963-8494-4E1D-832C-93B84BDF6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288A4-00CB-4960-B16C-C7D3E6C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601E8-26E7-4385-B058-E57C254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A5115-67E2-4F3D-8B97-482466D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CA45-A371-4767-825E-3F0690C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68451-620F-47C0-93C4-2398EBC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6A5C0-89D5-4694-BDAF-7A0573B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81DC3-A425-4C10-9D13-82C7561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2A97-A20A-4F10-AC00-8BAE274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DEF10-2397-4288-B0A5-72C28F6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7B9E-3EE2-47F7-98F0-8C62BF5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BC10-FB99-4DAB-B164-57D3338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1F1C-E08A-40BF-8102-B25CEDC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CAABD-BBF7-4D92-B7DF-B0427E9B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3F11-817B-4249-9B55-A383AF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4C19B-7558-4523-9A4C-0F692F9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71F5-89E0-488B-AC95-965447E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0ECF-1ECA-4528-A246-25889CB8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625A2-DF23-48D0-A238-2D14AAE3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BB9C-A64D-4A23-9328-C52DA560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5ECA6-0A67-4AAD-B133-27E2E12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14E79-262C-4C35-B08C-4302DDD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79F39-B8FC-4AF4-BDFF-B79459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E20E2-9E65-407C-B8D3-D1E33AAF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09DBB-313C-495D-8206-42923C2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087F9-D867-499D-BB0F-DB1AB5FFE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8833-E291-4948-8DAA-251BCB67763B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262D-193A-4A35-8285-E229C5C2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CFCEE-C200-48BD-B1BB-C92A8175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50BF20-9BF4-4627-BA79-0A18AC55B8E3}"/>
              </a:ext>
            </a:extLst>
          </p:cNvPr>
          <p:cNvSpPr/>
          <p:nvPr/>
        </p:nvSpPr>
        <p:spPr>
          <a:xfrm>
            <a:off x="2353182" y="3394125"/>
            <a:ext cx="7514493" cy="12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核心微服务层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1006E121-1787-441E-976E-90DCD487A0FE}"/>
              </a:ext>
            </a:extLst>
          </p:cNvPr>
          <p:cNvSpPr/>
          <p:nvPr/>
        </p:nvSpPr>
        <p:spPr>
          <a:xfrm>
            <a:off x="2353182" y="4734074"/>
            <a:ext cx="7513771" cy="1294229"/>
          </a:xfrm>
          <a:prstGeom prst="wedgeRoundRectCallout">
            <a:avLst>
              <a:gd name="adj1" fmla="val 19420"/>
              <a:gd name="adj2" fmla="val -6334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设备微服务层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3B6E4-ABA1-424A-9302-5A812427B5F2}"/>
              </a:ext>
            </a:extLst>
          </p:cNvPr>
          <p:cNvSpPr/>
          <p:nvPr/>
        </p:nvSpPr>
        <p:spPr>
          <a:xfrm>
            <a:off x="2353182" y="833798"/>
            <a:ext cx="7514493" cy="9741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开放微服务层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AA0CD-38FB-493F-B988-EFEFC44DF009}"/>
              </a:ext>
            </a:extLst>
          </p:cNvPr>
          <p:cNvSpPr/>
          <p:nvPr/>
        </p:nvSpPr>
        <p:spPr>
          <a:xfrm>
            <a:off x="2353182" y="1953941"/>
            <a:ext cx="7514493" cy="13340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支持微服务层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E04401-4E4E-4899-95AE-B3BE35058803}"/>
              </a:ext>
            </a:extLst>
          </p:cNvPr>
          <p:cNvSpPr/>
          <p:nvPr/>
        </p:nvSpPr>
        <p:spPr>
          <a:xfrm>
            <a:off x="491553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E9A47C-10C8-4239-BF56-44F9C1EC13FD}"/>
              </a:ext>
            </a:extLst>
          </p:cNvPr>
          <p:cNvSpPr/>
          <p:nvPr/>
        </p:nvSpPr>
        <p:spPr>
          <a:xfrm>
            <a:off x="9980219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9303C3-4497-41ED-83DD-3C3A6914E728}"/>
              </a:ext>
            </a:extLst>
          </p:cNvPr>
          <p:cNvSpPr/>
          <p:nvPr/>
        </p:nvSpPr>
        <p:spPr>
          <a:xfrm>
            <a:off x="1431009" y="1023720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安全服务集合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DDB8-6B04-477C-9C94-0860DCF6C5A8}"/>
              </a:ext>
            </a:extLst>
          </p:cNvPr>
          <p:cNvSpPr/>
          <p:nvPr/>
        </p:nvSpPr>
        <p:spPr>
          <a:xfrm>
            <a:off x="850419" y="1023719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505855" y="5137346"/>
            <a:ext cx="744143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557CC2-B1EB-4790-BA66-906F88E76887}"/>
              </a:ext>
            </a:extLst>
          </p:cNvPr>
          <p:cNvSpPr/>
          <p:nvPr/>
        </p:nvSpPr>
        <p:spPr>
          <a:xfrm>
            <a:off x="3362542" y="513383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OPC-UA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46066E-0B42-4C87-8734-BDB7DEB482BF}"/>
              </a:ext>
            </a:extLst>
          </p:cNvPr>
          <p:cNvSpPr/>
          <p:nvPr/>
        </p:nvSpPr>
        <p:spPr>
          <a:xfrm>
            <a:off x="4473890" y="5133834"/>
            <a:ext cx="1136595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MODBUS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593683-A736-4A13-96B7-579DE638F11E}"/>
              </a:ext>
            </a:extLst>
          </p:cNvPr>
          <p:cNvSpPr/>
          <p:nvPr/>
        </p:nvSpPr>
        <p:spPr>
          <a:xfrm>
            <a:off x="5723029" y="5133834"/>
            <a:ext cx="88734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MQTT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CB9E8E-8D22-4F6C-B52A-8968E22FB0B1}"/>
              </a:ext>
            </a:extLst>
          </p:cNvPr>
          <p:cNvSpPr/>
          <p:nvPr/>
        </p:nvSpPr>
        <p:spPr>
          <a:xfrm>
            <a:off x="6722919" y="5133833"/>
            <a:ext cx="887346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CE775A7-4CFC-48A3-9839-EF57823A7955}"/>
              </a:ext>
            </a:extLst>
          </p:cNvPr>
          <p:cNvSpPr/>
          <p:nvPr/>
        </p:nvSpPr>
        <p:spPr>
          <a:xfrm>
            <a:off x="7722809" y="5133832"/>
            <a:ext cx="199219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设备服务拓展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5CCCA61-A2F6-4AAF-A0F8-6FFFEDBA9E33}"/>
              </a:ext>
            </a:extLst>
          </p:cNvPr>
          <p:cNvSpPr/>
          <p:nvPr/>
        </p:nvSpPr>
        <p:spPr>
          <a:xfrm>
            <a:off x="8384705" y="5910490"/>
            <a:ext cx="1107923" cy="684635"/>
          </a:xfrm>
          <a:prstGeom prst="wedgeRoundRectCallout">
            <a:avLst>
              <a:gd name="adj1" fmla="val 18750"/>
              <a:gd name="adj2" fmla="val -747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91713A-EAE4-4CD8-8B49-4B2EFB37551D}"/>
              </a:ext>
            </a:extLst>
          </p:cNvPr>
          <p:cNvSpPr/>
          <p:nvPr/>
        </p:nvSpPr>
        <p:spPr>
          <a:xfrm>
            <a:off x="7828319" y="5218247"/>
            <a:ext cx="1794344" cy="5181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ABC43F0-54CE-491D-A573-0C073F5C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62" y="6098643"/>
            <a:ext cx="360069" cy="360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4680F16C-2A4E-43A3-874A-5EBD3AE8CFD7}"/>
              </a:ext>
            </a:extLst>
          </p:cNvPr>
          <p:cNvSpPr/>
          <p:nvPr/>
        </p:nvSpPr>
        <p:spPr>
          <a:xfrm>
            <a:off x="2936225" y="6134402"/>
            <a:ext cx="4488856" cy="460723"/>
          </a:xfrm>
          <a:prstGeom prst="wedgeRoundRectCallout">
            <a:avLst>
              <a:gd name="adj1" fmla="val -20861"/>
              <a:gd name="adj2" fmla="val -10543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 设备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C83B273-4A47-4CD0-B993-1F622DF4337E}"/>
              </a:ext>
            </a:extLst>
          </p:cNvPr>
          <p:cNvSpPr/>
          <p:nvPr/>
        </p:nvSpPr>
        <p:spPr>
          <a:xfrm>
            <a:off x="11054500" y="1778685"/>
            <a:ext cx="491198" cy="34348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 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A55406-0B77-4051-BC20-671B57D4E3F4}"/>
              </a:ext>
            </a:extLst>
          </p:cNvPr>
          <p:cNvSpPr/>
          <p:nvPr/>
        </p:nvSpPr>
        <p:spPr>
          <a:xfrm>
            <a:off x="10205745" y="963922"/>
            <a:ext cx="491199" cy="984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控制台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E1DD8C-2376-4DCB-BCE4-6D6DABB21C99}"/>
              </a:ext>
            </a:extLst>
          </p:cNvPr>
          <p:cNvSpPr/>
          <p:nvPr/>
        </p:nvSpPr>
        <p:spPr>
          <a:xfrm>
            <a:off x="10205745" y="2255213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A4CDFC3-5668-4168-8FC8-AB7D7E4D6926}"/>
              </a:ext>
            </a:extLst>
          </p:cNvPr>
          <p:cNvSpPr/>
          <p:nvPr/>
        </p:nvSpPr>
        <p:spPr>
          <a:xfrm>
            <a:off x="10205745" y="3469439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46AB1C-A059-41FF-8F60-9D39105F3E5E}"/>
              </a:ext>
            </a:extLst>
          </p:cNvPr>
          <p:cNvSpPr/>
          <p:nvPr/>
        </p:nvSpPr>
        <p:spPr>
          <a:xfrm>
            <a:off x="10205745" y="4661678"/>
            <a:ext cx="491199" cy="1169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C001DF-8096-4A46-BB41-BDB693A523C6}"/>
              </a:ext>
            </a:extLst>
          </p:cNvPr>
          <p:cNvSpPr/>
          <p:nvPr/>
        </p:nvSpPr>
        <p:spPr>
          <a:xfrm>
            <a:off x="590752" y="4246109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7F21CAF-DE4C-4E21-A5E7-98F03A82E28A}"/>
              </a:ext>
            </a:extLst>
          </p:cNvPr>
          <p:cNvSpPr/>
          <p:nvPr/>
        </p:nvSpPr>
        <p:spPr>
          <a:xfrm>
            <a:off x="585111" y="4855718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A8E6CA-C5D6-4160-996B-11E68BDCCEA9}"/>
              </a:ext>
            </a:extLst>
          </p:cNvPr>
          <p:cNvSpPr/>
          <p:nvPr/>
        </p:nvSpPr>
        <p:spPr>
          <a:xfrm>
            <a:off x="2512390" y="3783037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数据存储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200A091-7B7B-4038-B03A-7EF907AE6FE7}"/>
              </a:ext>
            </a:extLst>
          </p:cNvPr>
          <p:cNvSpPr/>
          <p:nvPr/>
        </p:nvSpPr>
        <p:spPr>
          <a:xfrm>
            <a:off x="3817843" y="3783038"/>
            <a:ext cx="914400" cy="771668"/>
          </a:xfrm>
          <a:prstGeom prst="wedgeRoundRectCallout">
            <a:avLst>
              <a:gd name="adj1" fmla="val 22244"/>
              <a:gd name="adj2" fmla="val 81256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9D7DDEA-3BED-4B67-BFF5-CF0CDCF9E114}"/>
              </a:ext>
            </a:extLst>
          </p:cNvPr>
          <p:cNvSpPr/>
          <p:nvPr/>
        </p:nvSpPr>
        <p:spPr>
          <a:xfrm>
            <a:off x="4844787" y="3783037"/>
            <a:ext cx="2330097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设备添加、删除、操作库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1180180-B905-4A82-B73A-1B40371D22F0}"/>
              </a:ext>
            </a:extLst>
          </p:cNvPr>
          <p:cNvSpPr/>
          <p:nvPr/>
        </p:nvSpPr>
        <p:spPr>
          <a:xfrm>
            <a:off x="7287428" y="3780394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数据管理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BA3241-13E9-49D1-B909-F09CF77DB1A4}"/>
              </a:ext>
            </a:extLst>
          </p:cNvPr>
          <p:cNvSpPr/>
          <p:nvPr/>
        </p:nvSpPr>
        <p:spPr>
          <a:xfrm>
            <a:off x="8545543" y="3780393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65462D2-F439-4A55-BC7D-F18C8CC59DC8}"/>
              </a:ext>
            </a:extLst>
          </p:cNvPr>
          <p:cNvSpPr/>
          <p:nvPr/>
        </p:nvSpPr>
        <p:spPr>
          <a:xfrm>
            <a:off x="2691722" y="2425484"/>
            <a:ext cx="99880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984562F-523C-4D3B-B2CB-C10687464006}"/>
              </a:ext>
            </a:extLst>
          </p:cNvPr>
          <p:cNvSpPr/>
          <p:nvPr/>
        </p:nvSpPr>
        <p:spPr>
          <a:xfrm>
            <a:off x="3843199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0DE5D7-E0C6-41AC-B088-AE0E78E9976D}"/>
              </a:ext>
            </a:extLst>
          </p:cNvPr>
          <p:cNvSpPr/>
          <p:nvPr/>
        </p:nvSpPr>
        <p:spPr>
          <a:xfrm>
            <a:off x="4994676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5FA806B-D1C3-498C-B0D0-2A5392D92342}"/>
              </a:ext>
            </a:extLst>
          </p:cNvPr>
          <p:cNvSpPr/>
          <p:nvPr/>
        </p:nvSpPr>
        <p:spPr>
          <a:xfrm>
            <a:off x="6127308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31F51B-CE35-4392-A522-5E2AC3ADB765}"/>
              </a:ext>
            </a:extLst>
          </p:cNvPr>
          <p:cNvSpPr/>
          <p:nvPr/>
        </p:nvSpPr>
        <p:spPr>
          <a:xfrm>
            <a:off x="729763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AF06A78-CADE-4A5D-8186-E95AF6EE7F19}"/>
              </a:ext>
            </a:extLst>
          </p:cNvPr>
          <p:cNvSpPr/>
          <p:nvPr/>
        </p:nvSpPr>
        <p:spPr>
          <a:xfrm>
            <a:off x="852196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D9733C3-8FAC-4997-B53A-F1B8F9BFD7C6}"/>
              </a:ext>
            </a:extLst>
          </p:cNvPr>
          <p:cNvSpPr/>
          <p:nvPr/>
        </p:nvSpPr>
        <p:spPr>
          <a:xfrm>
            <a:off x="2585275" y="1215246"/>
            <a:ext cx="1798254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客户端注册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A6C02E3-C969-4076-A107-8EB4DB50800B}"/>
              </a:ext>
            </a:extLst>
          </p:cNvPr>
          <p:cNvSpPr/>
          <p:nvPr/>
        </p:nvSpPr>
        <p:spPr>
          <a:xfrm>
            <a:off x="6638671" y="1215246"/>
            <a:ext cx="1479458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数据分发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99B3F1-882D-4562-927E-644051E3E861}"/>
              </a:ext>
            </a:extLst>
          </p:cNvPr>
          <p:cNvSpPr/>
          <p:nvPr/>
        </p:nvSpPr>
        <p:spPr>
          <a:xfrm>
            <a:off x="4596541" y="1215246"/>
            <a:ext cx="1813343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数据开放接口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DBF77B1-BB53-497B-A52E-EF6FE2841DA0}"/>
              </a:ext>
            </a:extLst>
          </p:cNvPr>
          <p:cNvSpPr/>
          <p:nvPr/>
        </p:nvSpPr>
        <p:spPr>
          <a:xfrm>
            <a:off x="8362278" y="1215246"/>
            <a:ext cx="1260385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拓展模块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3EF12010-2CDC-4D41-A4D6-4E32F649D503}"/>
              </a:ext>
            </a:extLst>
          </p:cNvPr>
          <p:cNvSpPr/>
          <p:nvPr/>
        </p:nvSpPr>
        <p:spPr>
          <a:xfrm>
            <a:off x="3215997" y="266976"/>
            <a:ext cx="1749085" cy="460723"/>
          </a:xfrm>
          <a:prstGeom prst="wedgeRoundRectCallout">
            <a:avLst>
              <a:gd name="adj1" fmla="val 23967"/>
              <a:gd name="adj2" fmla="val 808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</a:p>
        </p:txBody>
      </p:sp>
      <p:sp>
        <p:nvSpPr>
          <p:cNvPr id="65" name="对话气泡: 圆角矩形 64">
            <a:extLst>
              <a:ext uri="{FF2B5EF4-FFF2-40B4-BE49-F238E27FC236}">
                <a16:creationId xmlns:a16="http://schemas.microsoft.com/office/drawing/2014/main" id="{4AE6C172-939B-491D-9F61-CA88ADD51142}"/>
              </a:ext>
            </a:extLst>
          </p:cNvPr>
          <p:cNvSpPr/>
          <p:nvPr/>
        </p:nvSpPr>
        <p:spPr>
          <a:xfrm>
            <a:off x="5473841" y="266976"/>
            <a:ext cx="3304541" cy="460723"/>
          </a:xfrm>
          <a:prstGeom prst="wedgeRoundRectCallout">
            <a:avLst>
              <a:gd name="adj1" fmla="val 22563"/>
              <a:gd name="adj2" fmla="val 8384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782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45645" y="639643"/>
            <a:ext cx="114705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代码版本库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B81C24-AD85-4D0D-93A6-9CCE0A240633}"/>
              </a:ext>
            </a:extLst>
          </p:cNvPr>
          <p:cNvSpPr/>
          <p:nvPr/>
        </p:nvSpPr>
        <p:spPr>
          <a:xfrm>
            <a:off x="2227385" y="513031"/>
            <a:ext cx="2330552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服务器发现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36F1C93-BD0B-455F-B940-8C01ABDA6B9B}"/>
              </a:ext>
            </a:extLst>
          </p:cNvPr>
          <p:cNvSpPr/>
          <p:nvPr/>
        </p:nvSpPr>
        <p:spPr>
          <a:xfrm>
            <a:off x="6417585" y="513031"/>
            <a:ext cx="1911400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服务器注册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CEDE95-F5BF-4E07-9AFB-46235234118E}"/>
              </a:ext>
            </a:extLst>
          </p:cNvPr>
          <p:cNvSpPr/>
          <p:nvPr/>
        </p:nvSpPr>
        <p:spPr>
          <a:xfrm>
            <a:off x="9573069" y="498963"/>
            <a:ext cx="2330552" cy="159712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服务器监控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4C5962C-19A4-4758-96EF-ECF339814328}"/>
              </a:ext>
            </a:extLst>
          </p:cNvPr>
          <p:cNvSpPr/>
          <p:nvPr/>
        </p:nvSpPr>
        <p:spPr>
          <a:xfrm>
            <a:off x="2916718" y="2103415"/>
            <a:ext cx="1076956" cy="4452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接入服务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C30A2EF-859C-41CC-9249-D4380C03943C}"/>
              </a:ext>
            </a:extLst>
          </p:cNvPr>
          <p:cNvSpPr/>
          <p:nvPr/>
        </p:nvSpPr>
        <p:spPr>
          <a:xfrm>
            <a:off x="232331" y="3129869"/>
            <a:ext cx="1112226" cy="238011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963F0C-A242-49F0-AA1A-FBE44A6FA966}"/>
              </a:ext>
            </a:extLst>
          </p:cNvPr>
          <p:cNvSpPr/>
          <p:nvPr/>
        </p:nvSpPr>
        <p:spPr>
          <a:xfrm>
            <a:off x="5601654" y="2094335"/>
            <a:ext cx="3542350" cy="4461212"/>
          </a:xfrm>
          <a:prstGeom prst="roundRect">
            <a:avLst>
              <a:gd name="adj" fmla="val 793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2551103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581126-E5A6-421A-8191-8FBE20A79645}"/>
              </a:ext>
            </a:extLst>
          </p:cNvPr>
          <p:cNvSpPr/>
          <p:nvPr/>
        </p:nvSpPr>
        <p:spPr>
          <a:xfrm>
            <a:off x="9992221" y="3835602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MariaDB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A753B03-75A2-4BD4-912C-4FAE42093CE9}"/>
              </a:ext>
            </a:extLst>
          </p:cNvPr>
          <p:cNvSpPr/>
          <p:nvPr/>
        </p:nvSpPr>
        <p:spPr>
          <a:xfrm>
            <a:off x="9992221" y="5120101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MongoDB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130507-62D4-40AE-BD09-B7AC4D008B9B}"/>
              </a:ext>
            </a:extLst>
          </p:cNvPr>
          <p:cNvSpPr/>
          <p:nvPr/>
        </p:nvSpPr>
        <p:spPr>
          <a:xfrm>
            <a:off x="4314350" y="3999474"/>
            <a:ext cx="9928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服务路由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Gateway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BB68B6C-BBF4-4CE4-8110-3E115CF00CF0}"/>
              </a:ext>
            </a:extLst>
          </p:cNvPr>
          <p:cNvSpPr/>
          <p:nvPr/>
        </p:nvSpPr>
        <p:spPr>
          <a:xfrm>
            <a:off x="2516111" y="898456"/>
            <a:ext cx="1724962" cy="3892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 Server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6553B67-7E82-41FB-BCEA-E952B6CA3527}"/>
              </a:ext>
            </a:extLst>
          </p:cNvPr>
          <p:cNvSpPr/>
          <p:nvPr/>
        </p:nvSpPr>
        <p:spPr>
          <a:xfrm>
            <a:off x="5854568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ECB25F8-3ABC-42BE-AC13-A060B52FDD4F}"/>
              </a:ext>
            </a:extLst>
          </p:cNvPr>
          <p:cNvSpPr/>
          <p:nvPr/>
        </p:nvSpPr>
        <p:spPr>
          <a:xfrm>
            <a:off x="371874" y="4363538"/>
            <a:ext cx="84640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云平台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6648568" y="898457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38BCAE8-956B-4EC4-A808-1AF5DDDC5139}"/>
              </a:ext>
            </a:extLst>
          </p:cNvPr>
          <p:cNvSpPr/>
          <p:nvPr/>
        </p:nvSpPr>
        <p:spPr>
          <a:xfrm>
            <a:off x="9816574" y="1504247"/>
            <a:ext cx="1853854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指标监控 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A1C1688-A0C2-428C-B5CD-5ECBE34AEBB0}"/>
              </a:ext>
            </a:extLst>
          </p:cNvPr>
          <p:cNvSpPr/>
          <p:nvPr/>
        </p:nvSpPr>
        <p:spPr>
          <a:xfrm>
            <a:off x="9816573" y="944807"/>
            <a:ext cx="1853855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调用链监控 </a:t>
            </a:r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Ziplin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339BA5-A49F-42BF-9C8B-A18C23B7DFEA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1392702" y="958875"/>
            <a:ext cx="834683" cy="300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B31F3-997E-4A13-BD4D-15AA6A4C8FF7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4557937" y="958875"/>
            <a:ext cx="1859648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0C34A33-908B-4C17-8110-3E810DA8453A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rot="10800000">
            <a:off x="8328985" y="958876"/>
            <a:ext cx="1244084" cy="338649"/>
          </a:xfrm>
          <a:prstGeom prst="bentConnector3">
            <a:avLst>
              <a:gd name="adj1" fmla="val 1720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EEBE4FB-F766-487C-A588-F4DBB06C8D86}"/>
              </a:ext>
            </a:extLst>
          </p:cNvPr>
          <p:cNvCxnSpPr>
            <a:cxnSpLocks/>
            <a:stCxn id="46" idx="2"/>
            <a:endCxn id="66" idx="0"/>
          </p:cNvCxnSpPr>
          <p:nvPr/>
        </p:nvCxnSpPr>
        <p:spPr>
          <a:xfrm rot="16200000" flipH="1">
            <a:off x="5037937" y="-240557"/>
            <a:ext cx="689616" cy="3980168"/>
          </a:xfrm>
          <a:prstGeom prst="bentConnector3">
            <a:avLst>
              <a:gd name="adj1" fmla="val 44475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14F0187-0280-4E71-9DDD-0518BC1335DC}"/>
              </a:ext>
            </a:extLst>
          </p:cNvPr>
          <p:cNvCxnSpPr>
            <a:stCxn id="51" idx="1"/>
            <a:endCxn id="66" idx="3"/>
          </p:cNvCxnSpPr>
          <p:nvPr/>
        </p:nvCxnSpPr>
        <p:spPr>
          <a:xfrm rot="10800000" flipV="1">
            <a:off x="9144005" y="1297523"/>
            <a:ext cx="429065" cy="302741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7D6BA3-35DF-413F-BD50-893A91EA66E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rot="10800000" flipV="1">
            <a:off x="9144005" y="3050251"/>
            <a:ext cx="848217" cy="127468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>
            <a:off x="9144005" y="4324941"/>
            <a:ext cx="848217" cy="9810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DB2D0E7E-4C27-4C5A-8303-AC03EC074C6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9144005" y="4324942"/>
            <a:ext cx="848217" cy="129430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E1D388-440A-4874-BCFA-246BE951EBC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993674" y="4321712"/>
            <a:ext cx="320676" cy="776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4E2E5F5-C700-48AB-8872-BB6E4217FEDC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224BA91-0712-49A5-AE83-968FEB8CA6F8}"/>
              </a:ext>
            </a:extLst>
          </p:cNvPr>
          <p:cNvSpPr/>
          <p:nvPr/>
        </p:nvSpPr>
        <p:spPr>
          <a:xfrm>
            <a:off x="3066121" y="5265901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访问认证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8F6E70-842C-402E-A7B5-75F1CAFF1A21}"/>
              </a:ext>
            </a:extLst>
          </p:cNvPr>
          <p:cNvSpPr/>
          <p:nvPr/>
        </p:nvSpPr>
        <p:spPr>
          <a:xfrm>
            <a:off x="3066121" y="4077478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6CB2B15-E61B-4DC2-89D0-4F87A351AE34}"/>
              </a:ext>
            </a:extLst>
          </p:cNvPr>
          <p:cNvSpPr/>
          <p:nvPr/>
        </p:nvSpPr>
        <p:spPr>
          <a:xfrm>
            <a:off x="3066121" y="2885786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安全策略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E8396B-F18F-4DBD-A10F-1F35E38956C4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3450004" y="3530261"/>
            <a:ext cx="0" cy="54721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B362E46-5928-45AA-AD1A-F8C9DDFF98C3}"/>
              </a:ext>
            </a:extLst>
          </p:cNvPr>
          <p:cNvCxnSpPr>
            <a:stCxn id="120" idx="0"/>
            <a:endCxn id="121" idx="2"/>
          </p:cNvCxnSpPr>
          <p:nvPr/>
        </p:nvCxnSpPr>
        <p:spPr>
          <a:xfrm flipV="1">
            <a:off x="3450004" y="4721953"/>
            <a:ext cx="0" cy="543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B65209C-B74E-42F0-B81E-387919B9B4FF}"/>
              </a:ext>
            </a:extLst>
          </p:cNvPr>
          <p:cNvSpPr/>
          <p:nvPr/>
        </p:nvSpPr>
        <p:spPr>
          <a:xfrm>
            <a:off x="386345" y="3599082"/>
            <a:ext cx="7935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2B8696-2FD8-4029-910B-9EA164D1A7CC}"/>
              </a:ext>
            </a:extLst>
          </p:cNvPr>
          <p:cNvSpPr/>
          <p:nvPr/>
        </p:nvSpPr>
        <p:spPr>
          <a:xfrm>
            <a:off x="7453275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7D478949-A2FE-4162-9070-28A909468F67}"/>
              </a:ext>
            </a:extLst>
          </p:cNvPr>
          <p:cNvSpPr/>
          <p:nvPr/>
        </p:nvSpPr>
        <p:spPr>
          <a:xfrm>
            <a:off x="5854568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D31B7F1-534B-4B82-AB4F-EF5553095F31}"/>
              </a:ext>
            </a:extLst>
          </p:cNvPr>
          <p:cNvSpPr/>
          <p:nvPr/>
        </p:nvSpPr>
        <p:spPr>
          <a:xfrm>
            <a:off x="7453275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E5807E5-E2C1-4101-869E-64F20C2A9E3F}"/>
              </a:ext>
            </a:extLst>
          </p:cNvPr>
          <p:cNvSpPr/>
          <p:nvPr/>
        </p:nvSpPr>
        <p:spPr>
          <a:xfrm>
            <a:off x="5775593" y="5135358"/>
            <a:ext cx="143781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服务调用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3988D50C-1837-4FB7-A516-645A67C31D38}"/>
              </a:ext>
            </a:extLst>
          </p:cNvPr>
          <p:cNvSpPr/>
          <p:nvPr/>
        </p:nvSpPr>
        <p:spPr>
          <a:xfrm>
            <a:off x="7374300" y="5135358"/>
            <a:ext cx="159225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Ribbon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C9C064C-D208-4547-AF49-6C883909DCF5}"/>
              </a:ext>
            </a:extLst>
          </p:cNvPr>
          <p:cNvSpPr/>
          <p:nvPr/>
        </p:nvSpPr>
        <p:spPr>
          <a:xfrm>
            <a:off x="5775593" y="5810845"/>
            <a:ext cx="2149648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Hystrix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服务熔断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降级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32AA9D4C-FEC5-4B6C-8942-93DE6413E303}"/>
              </a:ext>
            </a:extLst>
          </p:cNvPr>
          <p:cNvSpPr/>
          <p:nvPr/>
        </p:nvSpPr>
        <p:spPr>
          <a:xfrm>
            <a:off x="8023715" y="5810845"/>
            <a:ext cx="942840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14FD56D-0D43-447E-A443-8CAE59F40446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CBC56D2-7A74-47AE-A5B4-554AB8A27BA2}"/>
              </a:ext>
            </a:extLst>
          </p:cNvPr>
          <p:cNvSpPr/>
          <p:nvPr/>
        </p:nvSpPr>
        <p:spPr>
          <a:xfrm>
            <a:off x="5868082" y="2540177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 API</a:t>
            </a: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5709AC2-594A-4EA6-813E-BE8547529D12}"/>
              </a:ext>
            </a:extLst>
          </p:cNvPr>
          <p:cNvSpPr/>
          <p:nvPr/>
        </p:nvSpPr>
        <p:spPr>
          <a:xfrm>
            <a:off x="5873718" y="3125288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Oahth2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A7330C2-B9E5-40A2-838F-E1EC2CF774C2}"/>
              </a:ext>
            </a:extLst>
          </p:cNvPr>
          <p:cNvSpPr/>
          <p:nvPr/>
        </p:nvSpPr>
        <p:spPr>
          <a:xfrm>
            <a:off x="7227698" y="2600597"/>
            <a:ext cx="669408" cy="99772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RDB</a:t>
            </a: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C300403-032D-4ACD-BABE-FCFCF003FAD5}"/>
              </a:ext>
            </a:extLst>
          </p:cNvPr>
          <p:cNvSpPr/>
          <p:nvPr/>
        </p:nvSpPr>
        <p:spPr>
          <a:xfrm>
            <a:off x="8023016" y="31460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NoSQL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2F13D13-2F65-435D-9F42-3ED09BA83E82}"/>
              </a:ext>
            </a:extLst>
          </p:cNvPr>
          <p:cNvSpPr/>
          <p:nvPr/>
        </p:nvSpPr>
        <p:spPr>
          <a:xfrm>
            <a:off x="8023016" y="25962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F1C39F1-771A-4353-9611-D2EEBAA6CD9B}"/>
              </a:ext>
            </a:extLst>
          </p:cNvPr>
          <p:cNvSpPr/>
          <p:nvPr/>
        </p:nvSpPr>
        <p:spPr>
          <a:xfrm>
            <a:off x="359915" y="5089559"/>
            <a:ext cx="846407" cy="3876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04A92D4-74E2-4771-B8B2-8F9A75321748}"/>
              </a:ext>
            </a:extLst>
          </p:cNvPr>
          <p:cNvSpPr/>
          <p:nvPr/>
        </p:nvSpPr>
        <p:spPr>
          <a:xfrm>
            <a:off x="1763159" y="3659636"/>
            <a:ext cx="767765" cy="133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D58FABE-F382-4656-BBC7-9BD18F3BE10F}"/>
              </a:ext>
            </a:extLst>
          </p:cNvPr>
          <p:cNvCxnSpPr>
            <a:cxnSpLocks/>
            <a:stCxn id="53" idx="3"/>
            <a:endCxn id="159" idx="1"/>
          </p:cNvCxnSpPr>
          <p:nvPr/>
        </p:nvCxnSpPr>
        <p:spPr>
          <a:xfrm>
            <a:off x="1344557" y="4319927"/>
            <a:ext cx="418602" cy="509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EA43CD5-B0E2-497A-9C5C-2B89A934CF57}"/>
              </a:ext>
            </a:extLst>
          </p:cNvPr>
          <p:cNvCxnSpPr>
            <a:cxnSpLocks/>
            <a:stCxn id="159" idx="3"/>
            <a:endCxn id="52" idx="1"/>
          </p:cNvCxnSpPr>
          <p:nvPr/>
        </p:nvCxnSpPr>
        <p:spPr>
          <a:xfrm>
            <a:off x="2530924" y="4325024"/>
            <a:ext cx="385794" cy="445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81C95B-03DE-4B68-B354-FFF8E7321BE6}"/>
              </a:ext>
            </a:extLst>
          </p:cNvPr>
          <p:cNvCxnSpPr>
            <a:stCxn id="50" idx="2"/>
            <a:endCxn id="66" idx="0"/>
          </p:cNvCxnSpPr>
          <p:nvPr/>
        </p:nvCxnSpPr>
        <p:spPr>
          <a:xfrm flipH="1">
            <a:off x="7372829" y="1404719"/>
            <a:ext cx="456" cy="68961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E8499B-0CBC-4229-AED7-8638EE1B88AC}"/>
              </a:ext>
            </a:extLst>
          </p:cNvPr>
          <p:cNvSpPr/>
          <p:nvPr/>
        </p:nvSpPr>
        <p:spPr>
          <a:xfrm>
            <a:off x="6796147" y="4799736"/>
            <a:ext cx="2665161" cy="64445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693770-E6BA-47F9-A734-DA5186717FB7}"/>
              </a:ext>
            </a:extLst>
          </p:cNvPr>
          <p:cNvSpPr/>
          <p:nvPr/>
        </p:nvSpPr>
        <p:spPr>
          <a:xfrm>
            <a:off x="5422958" y="0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浏览器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A37B59-61F1-4C6F-BA6B-DA869FDA41B8}"/>
              </a:ext>
            </a:extLst>
          </p:cNvPr>
          <p:cNvCxnSpPr/>
          <p:nvPr/>
        </p:nvCxnSpPr>
        <p:spPr>
          <a:xfrm>
            <a:off x="3296474" y="967408"/>
            <a:ext cx="5353879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F4AA79-1A10-4D3A-8874-3CB82011D534}"/>
              </a:ext>
            </a:extLst>
          </p:cNvPr>
          <p:cNvSpPr/>
          <p:nvPr/>
        </p:nvSpPr>
        <p:spPr>
          <a:xfrm>
            <a:off x="4922688" y="1192696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NodeJs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B1CB50-69DF-44EA-9ED4-2AEDF4079FA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926540" y="636105"/>
            <a:ext cx="1" cy="55659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AB47F2C-A68D-4DF2-90CA-FABF178F7FFC}"/>
              </a:ext>
            </a:extLst>
          </p:cNvPr>
          <p:cNvSpPr txBox="1"/>
          <p:nvPr/>
        </p:nvSpPr>
        <p:spPr>
          <a:xfrm>
            <a:off x="5919424" y="636105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E30D40-5C36-46DB-97D3-5DFB5E027039}"/>
              </a:ext>
            </a:extLst>
          </p:cNvPr>
          <p:cNvSpPr/>
          <p:nvPr/>
        </p:nvSpPr>
        <p:spPr>
          <a:xfrm>
            <a:off x="4922688" y="2405270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4B40FA-2DD9-41D3-93AF-0500A3D96EB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926540" y="1828801"/>
            <a:ext cx="0" cy="57646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42E42-63B5-42BC-A4D3-108568205ACF}"/>
              </a:ext>
            </a:extLst>
          </p:cNvPr>
          <p:cNvSpPr txBox="1"/>
          <p:nvPr/>
        </p:nvSpPr>
        <p:spPr>
          <a:xfrm>
            <a:off x="5919424" y="1932369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5F6A39C-C274-4F61-BB8B-F099F93BFECA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6430123" y="318053"/>
            <a:ext cx="500269" cy="2405270"/>
          </a:xfrm>
          <a:prstGeom prst="curvedConnector3">
            <a:avLst>
              <a:gd name="adj1" fmla="val 14569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CC723-1E40-440E-B640-0A59E3C45E4E}"/>
              </a:ext>
            </a:extLst>
          </p:cNvPr>
          <p:cNvSpPr txBox="1"/>
          <p:nvPr/>
        </p:nvSpPr>
        <p:spPr>
          <a:xfrm>
            <a:off x="7223900" y="1336022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http2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051B36-F2E5-4677-A59E-9C9D1518E77E}"/>
              </a:ext>
            </a:extLst>
          </p:cNvPr>
          <p:cNvSpPr/>
          <p:nvPr/>
        </p:nvSpPr>
        <p:spPr>
          <a:xfrm>
            <a:off x="5181106" y="3617844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服务注册中心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3B915-FE9A-4065-A057-67F00BD716A9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5926540" y="3041375"/>
            <a:ext cx="0" cy="57646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BA0BC2-F5CA-41D4-8A42-53DF13B29240}"/>
              </a:ext>
            </a:extLst>
          </p:cNvPr>
          <p:cNvSpPr/>
          <p:nvPr/>
        </p:nvSpPr>
        <p:spPr>
          <a:xfrm>
            <a:off x="9786723" y="4803910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RTSP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流接入服务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B3FB6A-9663-45DB-B223-1EC999A3BB97}"/>
              </a:ext>
            </a:extLst>
          </p:cNvPr>
          <p:cNvSpPr/>
          <p:nvPr/>
        </p:nvSpPr>
        <p:spPr>
          <a:xfrm>
            <a:off x="2309189" y="3617844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39AFB-FBE6-491A-8B68-32FD9725C34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800056" y="3935897"/>
            <a:ext cx="138105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19C8A3-BA72-48AF-A12A-5434B1DF9520}"/>
              </a:ext>
            </a:extLst>
          </p:cNvPr>
          <p:cNvSpPr/>
          <p:nvPr/>
        </p:nvSpPr>
        <p:spPr>
          <a:xfrm>
            <a:off x="9551500" y="2405270"/>
            <a:ext cx="1477611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流服务器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41E8300-59AA-45C9-AF36-B5B94CB75B86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>
            <a:off x="6671973" y="3935897"/>
            <a:ext cx="3618333" cy="86801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5205D7-52DD-4325-AE62-5285CAB3A06C}"/>
              </a:ext>
            </a:extLst>
          </p:cNvPr>
          <p:cNvCxnSpPr>
            <a:stCxn id="17" idx="3"/>
            <a:endCxn id="20" idx="3"/>
          </p:cNvCxnSpPr>
          <p:nvPr/>
        </p:nvCxnSpPr>
        <p:spPr>
          <a:xfrm flipV="1">
            <a:off x="10793888" y="2723323"/>
            <a:ext cx="235223" cy="2398640"/>
          </a:xfrm>
          <a:prstGeom prst="bentConnector3">
            <a:avLst>
              <a:gd name="adj1" fmla="val 197184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FF5A42-DFEB-40DA-A40B-F74E523ACD5F}"/>
              </a:ext>
            </a:extLst>
          </p:cNvPr>
          <p:cNvSpPr txBox="1"/>
          <p:nvPr/>
        </p:nvSpPr>
        <p:spPr>
          <a:xfrm>
            <a:off x="11297471" y="3299842"/>
            <a:ext cx="8945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转成</a:t>
            </a:r>
            <a:r>
              <a:rPr lang="en-US" altLang="zh-CN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流推送至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BCA246C-BBB9-476E-B137-EAA0643E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00" y="6158944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85E95C-7D06-48A0-8664-231795CA3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82" y="6158943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F5E788-65AD-4E17-96A5-E7186B083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64" y="6158942"/>
            <a:ext cx="341247" cy="341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CD44EF-71C0-48BF-9D0F-20181AEF3F98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5400000">
            <a:off x="9679051" y="5547688"/>
            <a:ext cx="718929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996A48B-E492-4396-9C1E-86A1342C7F23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10182634" y="5547687"/>
            <a:ext cx="718927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99CB52-16CF-44AD-AB4F-5A7E2FE8D92B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10290306" y="5440015"/>
            <a:ext cx="0" cy="7189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FB296F-3B94-4832-9E95-E819F304B19F}"/>
              </a:ext>
            </a:extLst>
          </p:cNvPr>
          <p:cNvSpPr/>
          <p:nvPr/>
        </p:nvSpPr>
        <p:spPr>
          <a:xfrm>
            <a:off x="7003951" y="4874279"/>
            <a:ext cx="1007165" cy="5127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9D3C08-9BD9-4F40-9A66-F32A9348654C}"/>
              </a:ext>
            </a:extLst>
          </p:cNvPr>
          <p:cNvSpPr/>
          <p:nvPr/>
        </p:nvSpPr>
        <p:spPr>
          <a:xfrm>
            <a:off x="8246339" y="4874279"/>
            <a:ext cx="1007165" cy="5127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ACE4653-9065-4F4C-AC8C-52A8715FC2A6}"/>
              </a:ext>
            </a:extLst>
          </p:cNvPr>
          <p:cNvCxnSpPr>
            <a:stCxn id="15" idx="3"/>
            <a:endCxn id="4" idx="0"/>
          </p:cNvCxnSpPr>
          <p:nvPr/>
        </p:nvCxnSpPr>
        <p:spPr>
          <a:xfrm>
            <a:off x="6671973" y="3935897"/>
            <a:ext cx="1456755" cy="86383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D44A8F4-752B-4297-8CA4-D2173AB6277A}"/>
              </a:ext>
            </a:extLst>
          </p:cNvPr>
          <p:cNvSpPr txBox="1"/>
          <p:nvPr/>
        </p:nvSpPr>
        <p:spPr>
          <a:xfrm>
            <a:off x="10300668" y="5466682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接入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A2C0DEC-8208-4CF3-9F81-0A59E9F6289F}"/>
              </a:ext>
            </a:extLst>
          </p:cNvPr>
          <p:cNvSpPr/>
          <p:nvPr/>
        </p:nvSpPr>
        <p:spPr>
          <a:xfrm>
            <a:off x="5414607" y="4803909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设备管理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68C92B-1CB7-4527-83ED-8EA30BF8C8DD}"/>
              </a:ext>
            </a:extLst>
          </p:cNvPr>
          <p:cNvSpPr/>
          <p:nvPr/>
        </p:nvSpPr>
        <p:spPr>
          <a:xfrm>
            <a:off x="3900547" y="4803909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设备数采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0060DA4-07D8-47D0-A1B4-18DB094A32F4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 flipH="1">
            <a:off x="5918190" y="4253949"/>
            <a:ext cx="8350" cy="5499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6BC1B5-3B41-4243-87A3-3237D06D94B9}"/>
              </a:ext>
            </a:extLst>
          </p:cNvPr>
          <p:cNvCxnSpPr>
            <a:stCxn id="15" idx="1"/>
            <a:endCxn id="35" idx="0"/>
          </p:cNvCxnSpPr>
          <p:nvPr/>
        </p:nvCxnSpPr>
        <p:spPr>
          <a:xfrm rot="10800000" flipV="1">
            <a:off x="4404130" y="3935897"/>
            <a:ext cx="776976" cy="86801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A5C5E8-84C0-4EA9-A27B-C00CCC73F22B}"/>
              </a:ext>
            </a:extLst>
          </p:cNvPr>
          <p:cNvGrpSpPr/>
          <p:nvPr/>
        </p:nvGrpSpPr>
        <p:grpSpPr>
          <a:xfrm>
            <a:off x="4600952" y="5768025"/>
            <a:ext cx="2638906" cy="871316"/>
            <a:chOff x="4033067" y="5377064"/>
            <a:chExt cx="2638906" cy="871316"/>
          </a:xfrm>
          <a:noFill/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45ADD45-7C80-415A-BD06-CEAA3BB9A64D}"/>
                </a:ext>
              </a:extLst>
            </p:cNvPr>
            <p:cNvSpPr/>
            <p:nvPr/>
          </p:nvSpPr>
          <p:spPr>
            <a:xfrm>
              <a:off x="4033067" y="5377064"/>
              <a:ext cx="2638906" cy="871316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40C55A-8461-448B-BD5B-AC65CEEE5BFD}"/>
                </a:ext>
              </a:extLst>
            </p:cNvPr>
            <p:cNvGrpSpPr/>
            <p:nvPr/>
          </p:nvGrpSpPr>
          <p:grpSpPr>
            <a:xfrm>
              <a:off x="4149747" y="5514824"/>
              <a:ext cx="2414261" cy="612648"/>
              <a:chOff x="4189503" y="5488320"/>
              <a:chExt cx="2414261" cy="612648"/>
            </a:xfrm>
            <a:grpFill/>
          </p:grpSpPr>
          <p:sp>
            <p:nvSpPr>
              <p:cNvPr id="41" name="流程图: 离页连接符 40">
                <a:extLst>
                  <a:ext uri="{FF2B5EF4-FFF2-40B4-BE49-F238E27FC236}">
                    <a16:creationId xmlns:a16="http://schemas.microsoft.com/office/drawing/2014/main" id="{C5741830-7ACB-47D9-9F46-3BDE641D096A}"/>
                  </a:ext>
                </a:extLst>
              </p:cNvPr>
              <p:cNvSpPr/>
              <p:nvPr/>
            </p:nvSpPr>
            <p:spPr>
              <a:xfrm>
                <a:off x="4189503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2" name="流程图: 离页连接符 41">
                <a:extLst>
                  <a:ext uri="{FF2B5EF4-FFF2-40B4-BE49-F238E27FC236}">
                    <a16:creationId xmlns:a16="http://schemas.microsoft.com/office/drawing/2014/main" id="{35E68748-DD13-4E60-A9E3-86D6658CF941}"/>
                  </a:ext>
                </a:extLst>
              </p:cNvPr>
              <p:cNvSpPr/>
              <p:nvPr/>
            </p:nvSpPr>
            <p:spPr>
              <a:xfrm>
                <a:off x="5074405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3" name="流程图: 离页连接符 42">
                <a:extLst>
                  <a:ext uri="{FF2B5EF4-FFF2-40B4-BE49-F238E27FC236}">
                    <a16:creationId xmlns:a16="http://schemas.microsoft.com/office/drawing/2014/main" id="{2F4ED45F-25E5-4B21-9422-4F49D5AEB955}"/>
                  </a:ext>
                </a:extLst>
              </p:cNvPr>
              <p:cNvSpPr/>
              <p:nvPr/>
            </p:nvSpPr>
            <p:spPr>
              <a:xfrm>
                <a:off x="5959307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400545-B625-4B24-BEE6-7422A4B0D21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918190" y="5440014"/>
            <a:ext cx="2215" cy="32801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8BEB54-F770-4AA1-8BF7-93E3551054BB}"/>
              </a:ext>
            </a:extLst>
          </p:cNvPr>
          <p:cNvSpPr txBox="1"/>
          <p:nvPr/>
        </p:nvSpPr>
        <p:spPr>
          <a:xfrm>
            <a:off x="5937364" y="5435493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830AA0-5F15-4B97-88B6-2BAC1C44B8F0}"/>
              </a:ext>
            </a:extLst>
          </p:cNvPr>
          <p:cNvSpPr/>
          <p:nvPr/>
        </p:nvSpPr>
        <p:spPr>
          <a:xfrm>
            <a:off x="210381" y="5425217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BA5F326-C3D9-46DB-B86D-3CEA479EAAC1}"/>
              </a:ext>
            </a:extLst>
          </p:cNvPr>
          <p:cNvCxnSpPr>
            <a:cxnSpLocks/>
            <a:stCxn id="46" idx="2"/>
            <a:endCxn id="39" idx="2"/>
          </p:cNvCxnSpPr>
          <p:nvPr/>
        </p:nvCxnSpPr>
        <p:spPr>
          <a:xfrm rot="16200000" flipH="1">
            <a:off x="3028175" y="3747110"/>
            <a:ext cx="578019" cy="5206441"/>
          </a:xfrm>
          <a:prstGeom prst="bentConnector3">
            <a:avLst>
              <a:gd name="adj1" fmla="val 13954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995586-AF57-4CFE-B46B-99C9EB715066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 flipV="1">
            <a:off x="1217546" y="5440014"/>
            <a:ext cx="3186584" cy="30325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D5CBFC1-217B-4D4C-A9C6-D4BF766AA16A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4907712" y="5121962"/>
            <a:ext cx="50689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DE39D5E-C588-4B23-B423-0A371D2A305F}"/>
              </a:ext>
            </a:extLst>
          </p:cNvPr>
          <p:cNvSpPr txBox="1"/>
          <p:nvPr/>
        </p:nvSpPr>
        <p:spPr>
          <a:xfrm>
            <a:off x="5597741" y="543384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A99A1A-4990-4D23-86D8-151CDFEF3E17}"/>
              </a:ext>
            </a:extLst>
          </p:cNvPr>
          <p:cNvSpPr txBox="1"/>
          <p:nvPr/>
        </p:nvSpPr>
        <p:spPr>
          <a:xfrm>
            <a:off x="2872521" y="6596607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021015-B73B-4FBD-85BF-FFA0EB043169}"/>
              </a:ext>
            </a:extLst>
          </p:cNvPr>
          <p:cNvSpPr txBox="1"/>
          <p:nvPr/>
        </p:nvSpPr>
        <p:spPr>
          <a:xfrm>
            <a:off x="2869204" y="545028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CADAD-DA01-42AB-99CB-2BCBBC5F7C8B}"/>
              </a:ext>
            </a:extLst>
          </p:cNvPr>
          <p:cNvSpPr txBox="1"/>
          <p:nvPr/>
        </p:nvSpPr>
        <p:spPr>
          <a:xfrm>
            <a:off x="4985916" y="482866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④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56136F7-B939-432D-B4B6-1D72950CCA32}"/>
              </a:ext>
            </a:extLst>
          </p:cNvPr>
          <p:cNvCxnSpPr>
            <a:cxnSpLocks/>
            <a:stCxn id="46" idx="0"/>
            <a:endCxn id="34" idx="0"/>
          </p:cNvCxnSpPr>
          <p:nvPr/>
        </p:nvCxnSpPr>
        <p:spPr>
          <a:xfrm rot="5400000" flipH="1" flipV="1">
            <a:off x="3005423" y="2512450"/>
            <a:ext cx="621308" cy="5204226"/>
          </a:xfrm>
          <a:prstGeom prst="curvedConnector3">
            <a:avLst>
              <a:gd name="adj1" fmla="val 16025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7222F9-F756-48C9-9722-B8A62DB22001}"/>
              </a:ext>
            </a:extLst>
          </p:cNvPr>
          <p:cNvSpPr txBox="1"/>
          <p:nvPr/>
        </p:nvSpPr>
        <p:spPr>
          <a:xfrm>
            <a:off x="337626" y="379826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如何实现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Manager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连接呢？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4438E-4D36-4033-984F-63D1822969C9}"/>
              </a:ext>
            </a:extLst>
          </p:cNvPr>
          <p:cNvSpPr txBox="1"/>
          <p:nvPr/>
        </p:nvSpPr>
        <p:spPr>
          <a:xfrm>
            <a:off x="882179" y="171224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如何生成</a:t>
            </a:r>
            <a:r>
              <a:rPr lang="en-US" altLang="zh-CN" dirty="0"/>
              <a:t>Client</a:t>
            </a:r>
            <a:r>
              <a:rPr lang="zh-CN" altLang="en-US" dirty="0"/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4D4ED-EFA0-4DB1-940F-5ED48A910DB6}"/>
              </a:ext>
            </a:extLst>
          </p:cNvPr>
          <p:cNvSpPr txBox="1"/>
          <p:nvPr/>
        </p:nvSpPr>
        <p:spPr>
          <a:xfrm>
            <a:off x="882179" y="4748291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假设需要生成的</a:t>
            </a:r>
            <a:r>
              <a:rPr lang="en-US" altLang="zh-CN" dirty="0"/>
              <a:t>Client</a:t>
            </a:r>
            <a:r>
              <a:rPr lang="zh-CN" altLang="en-US" dirty="0"/>
              <a:t>应该是什么样子？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A98BF-AA9C-46EB-875E-CFCFB83DD5F4}"/>
              </a:ext>
            </a:extLst>
          </p:cNvPr>
          <p:cNvSpPr txBox="1"/>
          <p:nvPr/>
        </p:nvSpPr>
        <p:spPr>
          <a:xfrm>
            <a:off x="5690373" y="345523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启动之后就能连接上</a:t>
            </a:r>
            <a:r>
              <a:rPr lang="en-US" altLang="zh-CN" dirty="0"/>
              <a:t>Manager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C3D3F-6782-46CB-AF00-C24F8122E33C}"/>
              </a:ext>
            </a:extLst>
          </p:cNvPr>
          <p:cNvSpPr/>
          <p:nvPr/>
        </p:nvSpPr>
        <p:spPr>
          <a:xfrm>
            <a:off x="5690373" y="3961788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发送唯一的</a:t>
            </a:r>
            <a:r>
              <a:rPr lang="zh-CN" altLang="en-US" b="1" dirty="0">
                <a:solidFill>
                  <a:srgbClr val="FF0000"/>
                </a:solidFill>
              </a:rPr>
              <a:t>认证指令</a:t>
            </a:r>
            <a:r>
              <a:rPr lang="zh-CN" altLang="en-US" dirty="0"/>
              <a:t>，进行权限认证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0A9F4E-3885-4407-913B-50C12B5B7735}"/>
              </a:ext>
            </a:extLst>
          </p:cNvPr>
          <p:cNvSpPr txBox="1"/>
          <p:nvPr/>
        </p:nvSpPr>
        <p:spPr>
          <a:xfrm>
            <a:off x="5690373" y="446834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认证之后服务器发送加密的</a:t>
            </a:r>
            <a:r>
              <a:rPr lang="en-US" altLang="zh-CN" dirty="0" err="1"/>
              <a:t>Mqtt</a:t>
            </a:r>
            <a:r>
              <a:rPr lang="zh-CN" altLang="en-US" dirty="0"/>
              <a:t>连接方式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E4BEF-2803-4FF8-B57B-B4D0FFEB48A3}"/>
              </a:ext>
            </a:extLst>
          </p:cNvPr>
          <p:cNvSpPr txBox="1"/>
          <p:nvPr/>
        </p:nvSpPr>
        <p:spPr>
          <a:xfrm>
            <a:off x="5690373" y="497489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解密之后进行连接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4C7F77-3136-4DAF-BDDA-555E881CDF0F}"/>
              </a:ext>
            </a:extLst>
          </p:cNvPr>
          <p:cNvSpPr txBox="1"/>
          <p:nvPr/>
        </p:nvSpPr>
        <p:spPr>
          <a:xfrm>
            <a:off x="5690373" y="54814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连接上</a:t>
            </a:r>
            <a:r>
              <a:rPr lang="en-US" altLang="zh-CN" dirty="0" err="1"/>
              <a:t>Mqtt</a:t>
            </a:r>
            <a:r>
              <a:rPr lang="zh-CN" altLang="en-US" dirty="0"/>
              <a:t>之后，发送测试信息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123216-A7F0-4EA9-9056-F8105DDB294C}"/>
              </a:ext>
            </a:extLst>
          </p:cNvPr>
          <p:cNvSpPr txBox="1"/>
          <p:nvPr/>
        </p:nvSpPr>
        <p:spPr>
          <a:xfrm>
            <a:off x="5690373" y="59879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确定无误，否则本次连接失败，</a:t>
            </a:r>
            <a:r>
              <a:rPr lang="en-US" altLang="zh-CN" dirty="0"/>
              <a:t>Client</a:t>
            </a:r>
            <a:r>
              <a:rPr lang="zh-CN" altLang="en-US" dirty="0"/>
              <a:t>服务停止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A7C0601-D2E9-4D35-8B87-02614212CAD3}"/>
              </a:ext>
            </a:extLst>
          </p:cNvPr>
          <p:cNvSpPr/>
          <p:nvPr/>
        </p:nvSpPr>
        <p:spPr>
          <a:xfrm>
            <a:off x="5267528" y="3455236"/>
            <a:ext cx="196948" cy="2956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405CD-D7BF-4BA4-845A-6F8304C44363}"/>
              </a:ext>
            </a:extLst>
          </p:cNvPr>
          <p:cNvSpPr txBox="1"/>
          <p:nvPr/>
        </p:nvSpPr>
        <p:spPr>
          <a:xfrm>
            <a:off x="5464476" y="108124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提取公共部分形成固定模板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0FD741-81EF-4431-95C2-CAC2CE5FAB50}"/>
              </a:ext>
            </a:extLst>
          </p:cNvPr>
          <p:cNvSpPr txBox="1"/>
          <p:nvPr/>
        </p:nvSpPr>
        <p:spPr>
          <a:xfrm>
            <a:off x="5464476" y="149659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密钥和认证指令配置文件方式发放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A6678C-195D-4BD6-BD14-9AA490D19613}"/>
              </a:ext>
            </a:extLst>
          </p:cNvPr>
          <p:cNvSpPr/>
          <p:nvPr/>
        </p:nvSpPr>
        <p:spPr>
          <a:xfrm>
            <a:off x="5464476" y="1957955"/>
            <a:ext cx="393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选择</a:t>
            </a:r>
            <a:r>
              <a:rPr lang="en-US" altLang="zh-CN" dirty="0" err="1"/>
              <a:t>FreeMarker</a:t>
            </a:r>
            <a:r>
              <a:rPr lang="zh-CN" altLang="en-US" dirty="0"/>
              <a:t>进行代码自动生成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3EBFEF-D19E-4B2C-BD2B-B1E17B5B4443}"/>
              </a:ext>
            </a:extLst>
          </p:cNvPr>
          <p:cNvSpPr/>
          <p:nvPr/>
        </p:nvSpPr>
        <p:spPr>
          <a:xfrm>
            <a:off x="5467989" y="2417686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压缩打包提供下载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036DBE4-F849-4FB1-B3C7-9F0B284A9407}"/>
              </a:ext>
            </a:extLst>
          </p:cNvPr>
          <p:cNvSpPr/>
          <p:nvPr/>
        </p:nvSpPr>
        <p:spPr>
          <a:xfrm>
            <a:off x="5266303" y="1121447"/>
            <a:ext cx="98474" cy="1619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对话气泡: 圆角矩形 98">
            <a:extLst>
              <a:ext uri="{FF2B5EF4-FFF2-40B4-BE49-F238E27FC236}">
                <a16:creationId xmlns:a16="http://schemas.microsoft.com/office/drawing/2014/main" id="{FE84792C-406D-4A23-8F87-137041D645BC}"/>
              </a:ext>
            </a:extLst>
          </p:cNvPr>
          <p:cNvSpPr/>
          <p:nvPr/>
        </p:nvSpPr>
        <p:spPr>
          <a:xfrm>
            <a:off x="4923260" y="4867422"/>
            <a:ext cx="7006143" cy="1885070"/>
          </a:xfrm>
          <a:prstGeom prst="wedgeRoundRectCallout">
            <a:avLst>
              <a:gd name="adj1" fmla="val -54966"/>
              <a:gd name="adj2" fmla="val -54664"/>
              <a:gd name="adj3" fmla="val 1666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A9B15F-7A3B-43B5-A220-3C6313B0209C}"/>
              </a:ext>
            </a:extLst>
          </p:cNvPr>
          <p:cNvSpPr/>
          <p:nvPr/>
        </p:nvSpPr>
        <p:spPr>
          <a:xfrm>
            <a:off x="676712" y="5064370"/>
            <a:ext cx="3901441" cy="1568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7CB06-A5FD-40A1-B035-A9D46AE237ED}"/>
              </a:ext>
            </a:extLst>
          </p:cNvPr>
          <p:cNvSpPr/>
          <p:nvPr/>
        </p:nvSpPr>
        <p:spPr>
          <a:xfrm>
            <a:off x="747050" y="4047977"/>
            <a:ext cx="3788898" cy="636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6DCE969-5756-4E7C-BD60-D4E53C306FD9}"/>
              </a:ext>
            </a:extLst>
          </p:cNvPr>
          <p:cNvSpPr/>
          <p:nvPr/>
        </p:nvSpPr>
        <p:spPr>
          <a:xfrm>
            <a:off x="80331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27804D-B09A-4622-86CF-434A527BF16A}"/>
              </a:ext>
            </a:extLst>
          </p:cNvPr>
          <p:cNvSpPr/>
          <p:nvPr/>
        </p:nvSpPr>
        <p:spPr>
          <a:xfrm>
            <a:off x="185995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8069BD-259A-42F3-818F-CA89A645E617}"/>
              </a:ext>
            </a:extLst>
          </p:cNvPr>
          <p:cNvSpPr/>
          <p:nvPr/>
        </p:nvSpPr>
        <p:spPr>
          <a:xfrm>
            <a:off x="3973240" y="5764542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39E204-F60F-4399-A8EA-D46B614B1461}"/>
              </a:ext>
            </a:extLst>
          </p:cNvPr>
          <p:cNvSpPr/>
          <p:nvPr/>
        </p:nvSpPr>
        <p:spPr>
          <a:xfrm>
            <a:off x="291659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70B9CBB-2B6C-4250-BCB4-534F300DDC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93749" y="4431832"/>
            <a:ext cx="1080460" cy="1584960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F2A5277-59BC-4898-B34F-31E2109C1C2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1837109" y="4960152"/>
            <a:ext cx="1080461" cy="52832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EF581A5-D2B5-497F-86EA-C661849407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2365428" y="4960152"/>
            <a:ext cx="1080461" cy="528319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9D23492-B20B-4A22-96F4-8D32B47283D7}"/>
              </a:ext>
            </a:extLst>
          </p:cNvPr>
          <p:cNvSpPr/>
          <p:nvPr/>
        </p:nvSpPr>
        <p:spPr>
          <a:xfrm>
            <a:off x="1731788" y="594415"/>
            <a:ext cx="9226945" cy="272357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设备集服务器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Hub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>
            <a:off x="5014249" y="3662646"/>
            <a:ext cx="1502899" cy="810115"/>
          </a:xfrm>
          <a:prstGeom prst="accentCallout1">
            <a:avLst>
              <a:gd name="adj1" fmla="val 18750"/>
              <a:gd name="adj2" fmla="val -8333"/>
              <a:gd name="adj3" fmla="val 105052"/>
              <a:gd name="adj4" fmla="val -31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SQLite</a:t>
            </a:r>
          </a:p>
          <a:p>
            <a:r>
              <a:rPr lang="en-US" altLang="zh-CN" sz="1400" dirty="0"/>
              <a:t>MQTT Client</a:t>
            </a:r>
          </a:p>
          <a:p>
            <a:r>
              <a:rPr lang="en-US" altLang="zh-CN" sz="1400" dirty="0"/>
              <a:t>Spring Boot Web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638D1E-AB2A-4546-8C19-6FF25EDD4756}"/>
              </a:ext>
            </a:extLst>
          </p:cNvPr>
          <p:cNvSpPr txBox="1"/>
          <p:nvPr/>
        </p:nvSpPr>
        <p:spPr>
          <a:xfrm>
            <a:off x="225082" y="225083"/>
            <a:ext cx="30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Wia</a:t>
            </a:r>
            <a:r>
              <a:rPr lang="en-US" altLang="zh-CN" dirty="0"/>
              <a:t>-Pa </a:t>
            </a:r>
            <a:r>
              <a:rPr lang="zh-CN" altLang="en-US" dirty="0"/>
              <a:t>设备应用场景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3E62ADA-04EA-4648-8BFE-EC22D85917F0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1308788" y="4431833"/>
            <a:ext cx="1080461" cy="158496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89B1D63-9A04-4047-8D74-0B749EDF7A8C}"/>
              </a:ext>
            </a:extLst>
          </p:cNvPr>
          <p:cNvSpPr/>
          <p:nvPr/>
        </p:nvSpPr>
        <p:spPr>
          <a:xfrm>
            <a:off x="7951477" y="4047977"/>
            <a:ext cx="293691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。。。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760C8D-C487-457A-B2D4-BE7D1E04D7C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419936" y="3317987"/>
            <a:ext cx="1" cy="72999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DF25354-B7EE-436F-A062-DDF18BC254A1}"/>
              </a:ext>
            </a:extLst>
          </p:cNvPr>
          <p:cNvSpPr/>
          <p:nvPr/>
        </p:nvSpPr>
        <p:spPr>
          <a:xfrm>
            <a:off x="4736863" y="807823"/>
            <a:ext cx="5864029" cy="178017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微服务集合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B22BDD5-827B-4D10-996B-F8A00122EEDA}"/>
              </a:ext>
            </a:extLst>
          </p:cNvPr>
          <p:cNvSpPr/>
          <p:nvPr/>
        </p:nvSpPr>
        <p:spPr>
          <a:xfrm>
            <a:off x="4993600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流速计算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605F88-620E-4CB5-B422-6EBCA5FD653D}"/>
              </a:ext>
            </a:extLst>
          </p:cNvPr>
          <p:cNvSpPr/>
          <p:nvPr/>
        </p:nvSpPr>
        <p:spPr>
          <a:xfrm>
            <a:off x="8682853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数据存储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7BBE219-4D02-4033-BCD8-41551B6D59D7}"/>
              </a:ext>
            </a:extLst>
          </p:cNvPr>
          <p:cNvSpPr/>
          <p:nvPr/>
        </p:nvSpPr>
        <p:spPr>
          <a:xfrm>
            <a:off x="6838227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2B988A-B52A-44D7-A786-5FE96C640B67}"/>
              </a:ext>
            </a:extLst>
          </p:cNvPr>
          <p:cNvSpPr/>
          <p:nvPr/>
        </p:nvSpPr>
        <p:spPr>
          <a:xfrm>
            <a:off x="4993600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数据统计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F2D68C2-871C-4B54-AE16-E2ADFE3B195D}"/>
              </a:ext>
            </a:extLst>
          </p:cNvPr>
          <p:cNvSpPr/>
          <p:nvPr/>
        </p:nvSpPr>
        <p:spPr>
          <a:xfrm>
            <a:off x="8682853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19AC730-26B6-4B8C-A1C5-310FDBFD1ACD}"/>
              </a:ext>
            </a:extLst>
          </p:cNvPr>
          <p:cNvSpPr/>
          <p:nvPr/>
        </p:nvSpPr>
        <p:spPr>
          <a:xfrm>
            <a:off x="6838227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设备组交服务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832638C-B915-4B6F-9480-2197C687A167}"/>
              </a:ext>
            </a:extLst>
          </p:cNvPr>
          <p:cNvSpPr/>
          <p:nvPr/>
        </p:nvSpPr>
        <p:spPr>
          <a:xfrm>
            <a:off x="2041277" y="2706446"/>
            <a:ext cx="8559606" cy="4731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消息组件服务中心</a:t>
            </a:r>
          </a:p>
        </p:txBody>
      </p:sp>
      <p:sp>
        <p:nvSpPr>
          <p:cNvPr id="62" name="箭头: 燕尾形 61">
            <a:extLst>
              <a:ext uri="{FF2B5EF4-FFF2-40B4-BE49-F238E27FC236}">
                <a16:creationId xmlns:a16="http://schemas.microsoft.com/office/drawing/2014/main" id="{92675500-3FE0-462F-B8BF-6258DDB4783B}"/>
              </a:ext>
            </a:extLst>
          </p:cNvPr>
          <p:cNvSpPr/>
          <p:nvPr/>
        </p:nvSpPr>
        <p:spPr>
          <a:xfrm rot="16200000">
            <a:off x="7485997" y="2476858"/>
            <a:ext cx="365760" cy="254288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9C88B08A-AF6E-4EBA-BFDC-E3BB4453FFA3}"/>
              </a:ext>
            </a:extLst>
          </p:cNvPr>
          <p:cNvSpPr/>
          <p:nvPr/>
        </p:nvSpPr>
        <p:spPr>
          <a:xfrm rot="16200000">
            <a:off x="2292576" y="3514399"/>
            <a:ext cx="636070" cy="33716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A5F56C0-D937-45F4-A050-18121E602EA6}"/>
              </a:ext>
            </a:extLst>
          </p:cNvPr>
          <p:cNvSpPr/>
          <p:nvPr/>
        </p:nvSpPr>
        <p:spPr>
          <a:xfrm>
            <a:off x="2098654" y="1233477"/>
            <a:ext cx="2271504" cy="473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服务发现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注册中心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01C2DB7-9FA1-4CBB-B76E-92628D30BD6C}"/>
              </a:ext>
            </a:extLst>
          </p:cNvPr>
          <p:cNvSpPr/>
          <p:nvPr/>
        </p:nvSpPr>
        <p:spPr>
          <a:xfrm>
            <a:off x="2098654" y="1838070"/>
            <a:ext cx="1084645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数据中心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CAC5F24-B040-48DF-8293-636FAA5E7779}"/>
              </a:ext>
            </a:extLst>
          </p:cNvPr>
          <p:cNvSpPr/>
          <p:nvPr/>
        </p:nvSpPr>
        <p:spPr>
          <a:xfrm>
            <a:off x="3262929" y="1838070"/>
            <a:ext cx="1107229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sp>
        <p:nvSpPr>
          <p:cNvPr id="72" name="箭头: 右弧形 71">
            <a:extLst>
              <a:ext uri="{FF2B5EF4-FFF2-40B4-BE49-F238E27FC236}">
                <a16:creationId xmlns:a16="http://schemas.microsoft.com/office/drawing/2014/main" id="{12D7F96B-46B1-4EAA-BE28-F584872E6A86}"/>
              </a:ext>
            </a:extLst>
          </p:cNvPr>
          <p:cNvSpPr/>
          <p:nvPr/>
        </p:nvSpPr>
        <p:spPr>
          <a:xfrm>
            <a:off x="4470275" y="1448972"/>
            <a:ext cx="434968" cy="751037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CC70B57-33C8-48C9-8EE8-BD899C49F859}"/>
              </a:ext>
            </a:extLst>
          </p:cNvPr>
          <p:cNvSpPr/>
          <p:nvPr/>
        </p:nvSpPr>
        <p:spPr>
          <a:xfrm>
            <a:off x="5126788" y="5903550"/>
            <a:ext cx="1022116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源数据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F63DB35-ABEA-4F46-BFD1-5E9BA4621CCC}"/>
              </a:ext>
            </a:extLst>
          </p:cNvPr>
          <p:cNvSpPr/>
          <p:nvPr/>
        </p:nvSpPr>
        <p:spPr>
          <a:xfrm>
            <a:off x="6481429" y="5903550"/>
            <a:ext cx="125190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数据分类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EA73AFD-4800-4D94-BD89-657F4BAEF985}"/>
              </a:ext>
            </a:extLst>
          </p:cNvPr>
          <p:cNvSpPr/>
          <p:nvPr/>
        </p:nvSpPr>
        <p:spPr>
          <a:xfrm>
            <a:off x="8025074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筛选设备数据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B79848F-DEB1-4613-8D1E-2AC005D38DDF}"/>
              </a:ext>
            </a:extLst>
          </p:cNvPr>
          <p:cNvSpPr/>
          <p:nvPr/>
        </p:nvSpPr>
        <p:spPr>
          <a:xfrm>
            <a:off x="9855299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匹配解析规则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74DE84F-56DB-4B6C-82EE-16907F79395A}"/>
              </a:ext>
            </a:extLst>
          </p:cNvPr>
          <p:cNvSpPr/>
          <p:nvPr/>
        </p:nvSpPr>
        <p:spPr>
          <a:xfrm>
            <a:off x="9981906" y="5117429"/>
            <a:ext cx="1044262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解析数据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FD8DAAC-D7DF-4613-A838-26D0483E4190}"/>
              </a:ext>
            </a:extLst>
          </p:cNvPr>
          <p:cNvSpPr/>
          <p:nvPr/>
        </p:nvSpPr>
        <p:spPr>
          <a:xfrm>
            <a:off x="8398928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正确性校验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DAA05F9-348B-48A4-9769-CC5ECA03ACB2}"/>
              </a:ext>
            </a:extLst>
          </p:cNvPr>
          <p:cNvSpPr/>
          <p:nvPr/>
        </p:nvSpPr>
        <p:spPr>
          <a:xfrm>
            <a:off x="6815951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数据封装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CB096AC-3087-4E0B-BCA0-9A91709A1283}"/>
              </a:ext>
            </a:extLst>
          </p:cNvPr>
          <p:cNvSpPr/>
          <p:nvPr/>
        </p:nvSpPr>
        <p:spPr>
          <a:xfrm>
            <a:off x="5126788" y="5117429"/>
            <a:ext cx="1409693" cy="5162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送入消息队列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B7C2D86-0F43-428B-9443-EFC9A2BD4F8E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6148904" y="6161682"/>
            <a:ext cx="33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CC52954-B991-46EE-99EE-2CEC07B928A5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733330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A3F3DAD-2990-4227-AF8E-E3E4FCB5707E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9563555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844AD71-C30C-43E0-A983-4AAF9F5D5E5F}"/>
              </a:ext>
            </a:extLst>
          </p:cNvPr>
          <p:cNvCxnSpPr>
            <a:stCxn id="76" idx="3"/>
            <a:endCxn id="77" idx="3"/>
          </p:cNvCxnSpPr>
          <p:nvPr/>
        </p:nvCxnSpPr>
        <p:spPr>
          <a:xfrm flipH="1" flipV="1">
            <a:off x="11026168" y="5375561"/>
            <a:ext cx="367612" cy="786121"/>
          </a:xfrm>
          <a:prstGeom prst="bentConnector3">
            <a:avLst>
              <a:gd name="adj1" fmla="val -62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FA4529-2A15-4B16-AC4E-E3EB5BE10452}"/>
              </a:ext>
            </a:extLst>
          </p:cNvPr>
          <p:cNvCxnSpPr>
            <a:stCxn id="77" idx="1"/>
            <a:endCxn id="78" idx="3"/>
          </p:cNvCxnSpPr>
          <p:nvPr/>
        </p:nvCxnSpPr>
        <p:spPr>
          <a:xfrm flipH="1">
            <a:off x="9702435" y="5375561"/>
            <a:ext cx="27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66CA3F-DD63-4357-9B7A-EBFA61CFFFF7}"/>
              </a:ext>
            </a:extLst>
          </p:cNvPr>
          <p:cNvCxnSpPr>
            <a:stCxn id="78" idx="1"/>
            <a:endCxn id="79" idx="3"/>
          </p:cNvCxnSpPr>
          <p:nvPr/>
        </p:nvCxnSpPr>
        <p:spPr>
          <a:xfrm flipH="1">
            <a:off x="8119458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024711A-56BE-4F16-8E3A-C14EF2FAC5E5}"/>
              </a:ext>
            </a:extLst>
          </p:cNvPr>
          <p:cNvCxnSpPr>
            <a:stCxn id="79" idx="1"/>
            <a:endCxn id="80" idx="3"/>
          </p:cNvCxnSpPr>
          <p:nvPr/>
        </p:nvCxnSpPr>
        <p:spPr>
          <a:xfrm flipH="1">
            <a:off x="6536481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1CF65391-2429-4106-B88F-54391E8CB4DC}"/>
              </a:ext>
            </a:extLst>
          </p:cNvPr>
          <p:cNvSpPr/>
          <p:nvPr/>
        </p:nvSpPr>
        <p:spPr>
          <a:xfrm>
            <a:off x="4381203" y="4576297"/>
            <a:ext cx="281353" cy="281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4DED7F77-0D64-4824-A7E2-7694BF64142A}"/>
              </a:ext>
            </a:extLst>
          </p:cNvPr>
          <p:cNvSpPr/>
          <p:nvPr/>
        </p:nvSpPr>
        <p:spPr>
          <a:xfrm>
            <a:off x="5458271" y="3482350"/>
            <a:ext cx="5657556" cy="684000"/>
          </a:xfrm>
          <a:prstGeom prst="wedgeRoundRectCallout">
            <a:avLst>
              <a:gd name="adj1" fmla="val -21828"/>
              <a:gd name="adj2" fmla="val 9055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D04AC5-8C5A-4836-9FC0-CF555C85592E}"/>
              </a:ext>
            </a:extLst>
          </p:cNvPr>
          <p:cNvSpPr/>
          <p:nvPr/>
        </p:nvSpPr>
        <p:spPr>
          <a:xfrm>
            <a:off x="4550900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B5B7B7-60DB-43F1-BE92-033F3FDDB7D8}"/>
              </a:ext>
            </a:extLst>
          </p:cNvPr>
          <p:cNvSpPr/>
          <p:nvPr/>
        </p:nvSpPr>
        <p:spPr>
          <a:xfrm>
            <a:off x="9439423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A1FBE42-875C-4E90-858C-166B570FA1FE}"/>
              </a:ext>
            </a:extLst>
          </p:cNvPr>
          <p:cNvSpPr/>
          <p:nvPr/>
        </p:nvSpPr>
        <p:spPr>
          <a:xfrm>
            <a:off x="6995162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0AFF51-6089-4453-9BC3-40D4FE753E91}"/>
              </a:ext>
            </a:extLst>
          </p:cNvPr>
          <p:cNvSpPr/>
          <p:nvPr/>
        </p:nvSpPr>
        <p:spPr>
          <a:xfrm>
            <a:off x="4550900" y="5315249"/>
            <a:ext cx="6731392" cy="49236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网关设备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578B6A-3C65-46D2-AC27-DABBA1B3415C}"/>
              </a:ext>
            </a:extLst>
          </p:cNvPr>
          <p:cNvSpPr/>
          <p:nvPr/>
        </p:nvSpPr>
        <p:spPr>
          <a:xfrm>
            <a:off x="4550900" y="1535734"/>
            <a:ext cx="6731392" cy="3538021"/>
          </a:xfrm>
          <a:prstGeom prst="roundRect">
            <a:avLst>
              <a:gd name="adj" fmla="val 756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dc3-group </a:t>
            </a:r>
            <a:r>
              <a:rPr lang="zh-CN" altLang="en-US" b="1" dirty="0">
                <a:solidFill>
                  <a:schemeClr val="tx1"/>
                </a:solidFill>
              </a:rPr>
              <a:t>服务器 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Wia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数据解析流程图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35DEE1D-C530-4501-93EC-AB5274098DD9}"/>
              </a:ext>
            </a:extLst>
          </p:cNvPr>
          <p:cNvSpPr/>
          <p:nvPr/>
        </p:nvSpPr>
        <p:spPr>
          <a:xfrm>
            <a:off x="5474683" y="4371546"/>
            <a:ext cx="5641144" cy="49236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</a:rPr>
              <a:t>网关数据接收线程</a:t>
            </a:r>
          </a:p>
        </p:txBody>
      </p:sp>
      <p:sp>
        <p:nvSpPr>
          <p:cNvPr id="11" name="箭头: 燕尾形 10">
            <a:extLst>
              <a:ext uri="{FF2B5EF4-FFF2-40B4-BE49-F238E27FC236}">
                <a16:creationId xmlns:a16="http://schemas.microsoft.com/office/drawing/2014/main" id="{5D33430F-5E85-4EE1-B62A-783598D60E99}"/>
              </a:ext>
            </a:extLst>
          </p:cNvPr>
          <p:cNvSpPr/>
          <p:nvPr/>
        </p:nvSpPr>
        <p:spPr>
          <a:xfrm rot="16200000">
            <a:off x="7607108" y="4860806"/>
            <a:ext cx="618975" cy="519055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5030FE-3DF9-47FB-AF20-DA08AE178D59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472335" y="5807617"/>
            <a:ext cx="244426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D1E9D5-F02B-47D7-891C-00CF76BA265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7916596" y="5807617"/>
            <a:ext cx="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D744AE-2C26-4219-B468-9B73935E3D67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7916596" y="5807617"/>
            <a:ext cx="2444262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A4D273-F249-4C93-84A9-4131688C0832}"/>
              </a:ext>
            </a:extLst>
          </p:cNvPr>
          <p:cNvSpPr/>
          <p:nvPr/>
        </p:nvSpPr>
        <p:spPr>
          <a:xfrm>
            <a:off x="5546193" y="3580826"/>
            <a:ext cx="944877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网络报文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2F957E9-9C56-4356-8712-42B543E11725}"/>
              </a:ext>
            </a:extLst>
          </p:cNvPr>
          <p:cNvSpPr/>
          <p:nvPr/>
        </p:nvSpPr>
        <p:spPr>
          <a:xfrm>
            <a:off x="6692318" y="3580826"/>
            <a:ext cx="205271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数据报文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BF6E946-1D71-43F1-A7F8-A1EE5996975C}"/>
              </a:ext>
            </a:extLst>
          </p:cNvPr>
          <p:cNvSpPr/>
          <p:nvPr/>
        </p:nvSpPr>
        <p:spPr>
          <a:xfrm>
            <a:off x="10092409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其他报文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E4A5AED-0F1F-401E-A1CF-B79D76D0077D}"/>
              </a:ext>
            </a:extLst>
          </p:cNvPr>
          <p:cNvSpPr/>
          <p:nvPr/>
        </p:nvSpPr>
        <p:spPr>
          <a:xfrm>
            <a:off x="8946284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统计报文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6C5FD0F-FA56-4A91-B31D-12FDE9B14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1456"/>
              </p:ext>
            </p:extLst>
          </p:nvPr>
        </p:nvGraphicFramePr>
        <p:xfrm>
          <a:off x="5474683" y="2057996"/>
          <a:ext cx="25610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22">
                  <a:extLst>
                    <a:ext uri="{9D8B030D-6E8A-4147-A177-3AD203B41FA5}">
                      <a16:colId xmlns:a16="http://schemas.microsoft.com/office/drawing/2014/main" val="1247232678"/>
                    </a:ext>
                  </a:extLst>
                </a:gridCol>
                <a:gridCol w="1280522">
                  <a:extLst>
                    <a:ext uri="{9D8B030D-6E8A-4147-A177-3AD203B41FA5}">
                      <a16:colId xmlns:a16="http://schemas.microsoft.com/office/drawing/2014/main" val="268845541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Map</a:t>
                      </a:r>
                      <a:r>
                        <a:rPr lang="zh-CN" altLang="en-US" sz="1400" dirty="0"/>
                        <a:t>关系表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472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短地址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449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22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解析规则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3862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531AE60-3E7A-431B-8820-0AFBAB2466CD}"/>
              </a:ext>
            </a:extLst>
          </p:cNvPr>
          <p:cNvSpPr/>
          <p:nvPr/>
        </p:nvSpPr>
        <p:spPr>
          <a:xfrm>
            <a:off x="8309323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数据解析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8760C09-16F6-4812-8D75-BB656F415D09}"/>
              </a:ext>
            </a:extLst>
          </p:cNvPr>
          <p:cNvSpPr/>
          <p:nvPr/>
        </p:nvSpPr>
        <p:spPr>
          <a:xfrm>
            <a:off x="9046768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数据入库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DC15EF5-9C0A-488D-932C-9A377F07492A}"/>
              </a:ext>
            </a:extLst>
          </p:cNvPr>
          <p:cNvSpPr/>
          <p:nvPr/>
        </p:nvSpPr>
        <p:spPr>
          <a:xfrm>
            <a:off x="9742009" y="2037480"/>
            <a:ext cx="1373818" cy="1219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数据推送至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</a:rPr>
              <a:t>消息队列</a:t>
            </a:r>
          </a:p>
        </p:txBody>
      </p:sp>
      <p:sp>
        <p:nvSpPr>
          <p:cNvPr id="29" name="思想气泡: 云 28">
            <a:extLst>
              <a:ext uri="{FF2B5EF4-FFF2-40B4-BE49-F238E27FC236}">
                <a16:creationId xmlns:a16="http://schemas.microsoft.com/office/drawing/2014/main" id="{D4DA2204-8DF9-47A5-808F-08F47FA73327}"/>
              </a:ext>
            </a:extLst>
          </p:cNvPr>
          <p:cNvSpPr/>
          <p:nvPr/>
        </p:nvSpPr>
        <p:spPr>
          <a:xfrm>
            <a:off x="3922543" y="211020"/>
            <a:ext cx="8004517" cy="1084394"/>
          </a:xfrm>
          <a:prstGeom prst="cloudCallout">
            <a:avLst>
              <a:gd name="adj1" fmla="val 36864"/>
              <a:gd name="adj2" fmla="val 13125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dc3-manager </a:t>
            </a:r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8F400652-046A-4BA7-A8D8-C60C64270709}"/>
              </a:ext>
            </a:extLst>
          </p:cNvPr>
          <p:cNvSpPr/>
          <p:nvPr/>
        </p:nvSpPr>
        <p:spPr>
          <a:xfrm rot="16200000">
            <a:off x="7259974" y="328576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燕尾形 30">
            <a:extLst>
              <a:ext uri="{FF2B5EF4-FFF2-40B4-BE49-F238E27FC236}">
                <a16:creationId xmlns:a16="http://schemas.microsoft.com/office/drawing/2014/main" id="{CF7AEAD6-E2B6-4963-AD18-D833A8672419}"/>
              </a:ext>
            </a:extLst>
          </p:cNvPr>
          <p:cNvSpPr/>
          <p:nvPr/>
        </p:nvSpPr>
        <p:spPr>
          <a:xfrm>
            <a:off x="8000196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燕尾形 31">
            <a:extLst>
              <a:ext uri="{FF2B5EF4-FFF2-40B4-BE49-F238E27FC236}">
                <a16:creationId xmlns:a16="http://schemas.microsoft.com/office/drawing/2014/main" id="{30536CE8-D4C1-4853-B66D-AD5216F7B7FC}"/>
              </a:ext>
            </a:extLst>
          </p:cNvPr>
          <p:cNvSpPr/>
          <p:nvPr/>
        </p:nvSpPr>
        <p:spPr>
          <a:xfrm>
            <a:off x="8723573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燕尾形 32">
            <a:extLst>
              <a:ext uri="{FF2B5EF4-FFF2-40B4-BE49-F238E27FC236}">
                <a16:creationId xmlns:a16="http://schemas.microsoft.com/office/drawing/2014/main" id="{645B26ED-AA63-4661-8E8B-DCA566C58526}"/>
              </a:ext>
            </a:extLst>
          </p:cNvPr>
          <p:cNvSpPr/>
          <p:nvPr/>
        </p:nvSpPr>
        <p:spPr>
          <a:xfrm>
            <a:off x="9451574" y="251731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C346D6B-048D-4BE9-863E-3A458F071AC9}"/>
              </a:ext>
            </a:extLst>
          </p:cNvPr>
          <p:cNvSpPr/>
          <p:nvPr/>
        </p:nvSpPr>
        <p:spPr>
          <a:xfrm>
            <a:off x="4703981" y="2031034"/>
            <a:ext cx="604237" cy="283288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定时状态检测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用于</a:t>
            </a:r>
            <a:r>
              <a:rPr lang="zh-CN" altLang="en-US" sz="1400" dirty="0">
                <a:solidFill>
                  <a:srgbClr val="00B050"/>
                </a:solidFill>
              </a:rPr>
              <a:t>网关重连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B050"/>
                </a:solidFill>
              </a:rPr>
              <a:t>线程重启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110197" y="1166402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dc3-group  </a:t>
            </a:r>
            <a:r>
              <a:rPr lang="en-US" altLang="zh-CN" dirty="0" err="1"/>
              <a:t>Wia</a:t>
            </a:r>
            <a:r>
              <a:rPr lang="zh-CN" altLang="en-US" dirty="0"/>
              <a:t>数据解析流程图</a:t>
            </a:r>
          </a:p>
        </p:txBody>
      </p:sp>
    </p:spTree>
    <p:extLst>
      <p:ext uri="{BB962C8B-B14F-4D97-AF65-F5344CB8AC3E}">
        <p14:creationId xmlns:p14="http://schemas.microsoft.com/office/powerpoint/2010/main" val="323441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E75F23-ED92-478C-8BA7-AD576E33A472}"/>
              </a:ext>
            </a:extLst>
          </p:cNvPr>
          <p:cNvSpPr/>
          <p:nvPr/>
        </p:nvSpPr>
        <p:spPr>
          <a:xfrm>
            <a:off x="32824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04D3C97-AC76-420E-8A87-95FDD2D64C7D}"/>
              </a:ext>
            </a:extLst>
          </p:cNvPr>
          <p:cNvSpPr/>
          <p:nvPr/>
        </p:nvSpPr>
        <p:spPr>
          <a:xfrm>
            <a:off x="2098430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221EE8-2CC8-43ED-913C-1340F00D1C5C}"/>
              </a:ext>
            </a:extLst>
          </p:cNvPr>
          <p:cNvSpPr/>
          <p:nvPr/>
        </p:nvSpPr>
        <p:spPr>
          <a:xfrm>
            <a:off x="386861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BA2023-7717-4071-931C-9591853BE23A}"/>
              </a:ext>
            </a:extLst>
          </p:cNvPr>
          <p:cNvSpPr/>
          <p:nvPr/>
        </p:nvSpPr>
        <p:spPr>
          <a:xfrm>
            <a:off x="328245" y="5623557"/>
            <a:ext cx="1270782" cy="66469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C9D646-C9A8-4C69-93DC-380D7688358D}"/>
              </a:ext>
            </a:extLst>
          </p:cNvPr>
          <p:cNvSpPr/>
          <p:nvPr/>
        </p:nvSpPr>
        <p:spPr>
          <a:xfrm>
            <a:off x="2098430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5FAF5BB-8BDE-4526-9742-0C8BFAA1B0F3}"/>
              </a:ext>
            </a:extLst>
          </p:cNvPr>
          <p:cNvSpPr/>
          <p:nvPr/>
        </p:nvSpPr>
        <p:spPr>
          <a:xfrm>
            <a:off x="3868615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8FFFC3-E4F8-43C3-875B-1324D0FCC2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63636" y="5046785"/>
            <a:ext cx="0" cy="57677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108044-5520-48C8-9198-76E13B3F6A4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33821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CB17D0-6636-4C50-956A-6228274534E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504006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43C47E-6201-4357-9D69-72AF8EA1804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99027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EC21AAE-267A-464B-8A14-B98213D09CE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369212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2FCD761-521C-4AA4-84DE-4A264C4B127A}"/>
              </a:ext>
            </a:extLst>
          </p:cNvPr>
          <p:cNvSpPr/>
          <p:nvPr/>
        </p:nvSpPr>
        <p:spPr>
          <a:xfrm>
            <a:off x="328244" y="3429000"/>
            <a:ext cx="4811153" cy="5205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feign client </a:t>
            </a:r>
            <a:r>
              <a:rPr lang="zh-CN" altLang="en-US" sz="1400" dirty="0">
                <a:solidFill>
                  <a:schemeClr val="tx1"/>
                </a:solidFill>
              </a:rPr>
              <a:t>负载均衡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dc3-dbs 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601C59-3BB5-49DA-901E-07211CC0AFEB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 flipV="1">
            <a:off x="963636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ACB150-1176-4B30-A755-50C3C4FEA4C0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733821" y="3949506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78E032-5E09-4DE6-8382-29C548CAB5D1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2733821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56CD1C7-CE52-4E94-B551-E7AEFB3E2E86}"/>
              </a:ext>
            </a:extLst>
          </p:cNvPr>
          <p:cNvSpPr/>
          <p:nvPr/>
        </p:nvSpPr>
        <p:spPr>
          <a:xfrm>
            <a:off x="328244" y="1730331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dc3-transfer-rtmp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7861FE-72AA-4436-B8C7-377D45453558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1355776" y="2050954"/>
            <a:ext cx="1178163" cy="157792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7E27249-0196-478D-96A6-5C8238FD0B63}"/>
              </a:ext>
            </a:extLst>
          </p:cNvPr>
          <p:cNvSpPr/>
          <p:nvPr/>
        </p:nvSpPr>
        <p:spPr>
          <a:xfrm>
            <a:off x="328244" y="720984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Rtmp</a:t>
            </a:r>
            <a:r>
              <a:rPr lang="en-US" altLang="zh-CN" sz="1400" dirty="0">
                <a:solidFill>
                  <a:schemeClr val="tx1"/>
                </a:solidFill>
              </a:rPr>
              <a:t>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54FC6F-F72D-48DD-8B5A-D04951237B51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1155893" y="1241490"/>
            <a:ext cx="0" cy="48884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8D415D-52B7-4628-B3CE-DBD1ADDE1E41}"/>
              </a:ext>
            </a:extLst>
          </p:cNvPr>
          <p:cNvSpPr/>
          <p:nvPr/>
        </p:nvSpPr>
        <p:spPr>
          <a:xfrm>
            <a:off x="7681402" y="3429000"/>
            <a:ext cx="2405577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dc3-data-collect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RabbitMQ </a:t>
            </a:r>
            <a:r>
              <a:rPr lang="zh-CN" altLang="en-US" sz="1400" dirty="0">
                <a:solidFill>
                  <a:schemeClr val="tx1"/>
                </a:solidFill>
              </a:rPr>
              <a:t>消息中间件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7208778-1CD2-4EA6-9430-8BD7A10C4033}"/>
              </a:ext>
            </a:extLst>
          </p:cNvPr>
          <p:cNvSpPr/>
          <p:nvPr/>
        </p:nvSpPr>
        <p:spPr>
          <a:xfrm>
            <a:off x="611164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4A159D7-44B5-4323-A744-256CF0808A18}"/>
              </a:ext>
            </a:extLst>
          </p:cNvPr>
          <p:cNvSpPr/>
          <p:nvPr/>
        </p:nvSpPr>
        <p:spPr>
          <a:xfrm>
            <a:off x="8054194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D724E22-6F97-4B47-B0D0-B6B451A278AB}"/>
              </a:ext>
            </a:extLst>
          </p:cNvPr>
          <p:cNvSpPr/>
          <p:nvPr/>
        </p:nvSpPr>
        <p:spPr>
          <a:xfrm>
            <a:off x="999673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F459930-18C3-48C6-8DB2-E358FED68AF2}"/>
              </a:ext>
            </a:extLst>
          </p:cNvPr>
          <p:cNvSpPr txBox="1"/>
          <p:nvPr/>
        </p:nvSpPr>
        <p:spPr>
          <a:xfrm>
            <a:off x="5454960" y="3120319"/>
            <a:ext cx="1774448" cy="432792"/>
          </a:xfrm>
          <a:prstGeom prst="wedgeEllipseCallout">
            <a:avLst>
              <a:gd name="adj1" fmla="val -1806"/>
              <a:gd name="adj2" fmla="val 78752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设备数据信息</a:t>
            </a:r>
            <a:endParaRPr lang="en-US" altLang="zh-CN" sz="1400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7BBE483A-529E-4329-B009-C46B7D70F0D7}"/>
              </a:ext>
            </a:extLst>
          </p:cNvPr>
          <p:cNvSpPr/>
          <p:nvPr/>
        </p:nvSpPr>
        <p:spPr>
          <a:xfrm>
            <a:off x="609369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0A064FB-A572-4FDD-AB3E-FA616E73BCA8}"/>
              </a:ext>
            </a:extLst>
          </p:cNvPr>
          <p:cNvSpPr/>
          <p:nvPr/>
        </p:nvSpPr>
        <p:spPr>
          <a:xfrm>
            <a:off x="8036244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0D92D036-B62D-4EF5-A484-CDD79181D780}"/>
              </a:ext>
            </a:extLst>
          </p:cNvPr>
          <p:cNvSpPr/>
          <p:nvPr/>
        </p:nvSpPr>
        <p:spPr>
          <a:xfrm>
            <a:off x="997878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DA6C9A3-4AD0-46E1-9282-3D583459C2AA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>
            <a:off x="5139397" y="3689253"/>
            <a:ext cx="25420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EAB5A6CC-A7AE-4505-9512-83A60613797F}"/>
              </a:ext>
            </a:extLst>
          </p:cNvPr>
          <p:cNvSpPr/>
          <p:nvPr/>
        </p:nvSpPr>
        <p:spPr>
          <a:xfrm>
            <a:off x="6553200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DA49BE5-7352-4B69-9FE1-CAC07B7A2304}"/>
              </a:ext>
            </a:extLst>
          </p:cNvPr>
          <p:cNvSpPr/>
          <p:nvPr/>
        </p:nvSpPr>
        <p:spPr>
          <a:xfrm>
            <a:off x="9458179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dc3-opcUa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FF16BB-79A4-44F0-B174-AB198EC56CBF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>
            <a:off x="6921349" y="2161165"/>
            <a:ext cx="1962842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52883E1-ED50-472B-A131-77F8BE06E702}"/>
              </a:ext>
            </a:extLst>
          </p:cNvPr>
          <p:cNvCxnSpPr>
            <a:stCxn id="49" idx="2"/>
            <a:endCxn id="44" idx="0"/>
          </p:cNvCxnSpPr>
          <p:nvPr/>
        </p:nvCxnSpPr>
        <p:spPr>
          <a:xfrm>
            <a:off x="8863894" y="2161165"/>
            <a:ext cx="20297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77EC2CC-48AE-4ABF-BF09-44D063E82178}"/>
              </a:ext>
            </a:extLst>
          </p:cNvPr>
          <p:cNvCxnSpPr>
            <a:stCxn id="50" idx="2"/>
            <a:endCxn id="44" idx="0"/>
          </p:cNvCxnSpPr>
          <p:nvPr/>
        </p:nvCxnSpPr>
        <p:spPr>
          <a:xfrm flipH="1">
            <a:off x="8884191" y="2161165"/>
            <a:ext cx="1922248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9CC91EB-77FB-49B2-B1B0-6F9104738DCB}"/>
              </a:ext>
            </a:extLst>
          </p:cNvPr>
          <p:cNvCxnSpPr>
            <a:cxnSpLocks/>
            <a:stCxn id="110" idx="2"/>
            <a:endCxn id="48" idx="0"/>
          </p:cNvCxnSpPr>
          <p:nvPr/>
        </p:nvCxnSpPr>
        <p:spPr>
          <a:xfrm>
            <a:off x="6921348" y="1236218"/>
            <a:ext cx="1" cy="4044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90BFE61-E289-4439-B431-3BF561697EFA}"/>
              </a:ext>
            </a:extLst>
          </p:cNvPr>
          <p:cNvCxnSpPr>
            <a:stCxn id="112" idx="2"/>
            <a:endCxn id="49" idx="0"/>
          </p:cNvCxnSpPr>
          <p:nvPr/>
        </p:nvCxnSpPr>
        <p:spPr>
          <a:xfrm>
            <a:off x="8863893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91EEF22-EB51-472D-9EAB-D0B6114A50D4}"/>
              </a:ext>
            </a:extLst>
          </p:cNvPr>
          <p:cNvCxnSpPr>
            <a:stCxn id="113" idx="2"/>
            <a:endCxn id="50" idx="0"/>
          </p:cNvCxnSpPr>
          <p:nvPr/>
        </p:nvCxnSpPr>
        <p:spPr>
          <a:xfrm>
            <a:off x="10806438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6B2F75E-2F28-410A-B590-DD45AC516F5B}"/>
              </a:ext>
            </a:extLst>
          </p:cNvPr>
          <p:cNvSpPr txBox="1"/>
          <p:nvPr/>
        </p:nvSpPr>
        <p:spPr>
          <a:xfrm>
            <a:off x="2098430" y="2331721"/>
            <a:ext cx="3289221" cy="432792"/>
          </a:xfrm>
          <a:prstGeom prst="wedgeEllipseCallout">
            <a:avLst>
              <a:gd name="adj1" fmla="val -30034"/>
              <a:gd name="adj2" fmla="val 13075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查询指令、添加摄像头信息</a:t>
            </a:r>
            <a:endParaRPr lang="en-US" altLang="zh-CN" sz="1400" dirty="0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202CA-90BE-4AA2-879D-3F504B9D5B39}"/>
              </a:ext>
            </a:extLst>
          </p:cNvPr>
          <p:cNvCxnSpPr>
            <a:cxnSpLocks/>
            <a:stCxn id="124" idx="0"/>
            <a:endCxn id="44" idx="2"/>
          </p:cNvCxnSpPr>
          <p:nvPr/>
        </p:nvCxnSpPr>
        <p:spPr>
          <a:xfrm flipV="1">
            <a:off x="7380849" y="3949507"/>
            <a:ext cx="1503342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D7F7B2F-29BB-4ADE-A4DE-5B1D1B63B30F}"/>
              </a:ext>
            </a:extLst>
          </p:cNvPr>
          <p:cNvCxnSpPr>
            <a:cxnSpLocks/>
            <a:stCxn id="125" idx="0"/>
            <a:endCxn id="44" idx="2"/>
          </p:cNvCxnSpPr>
          <p:nvPr/>
        </p:nvCxnSpPr>
        <p:spPr>
          <a:xfrm flipH="1" flipV="1">
            <a:off x="8884191" y="3949507"/>
            <a:ext cx="1401637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C0C4600-96F9-4C72-8AD8-A554DB884FDB}"/>
              </a:ext>
            </a:extLst>
          </p:cNvPr>
          <p:cNvSpPr txBox="1"/>
          <p:nvPr/>
        </p:nvSpPr>
        <p:spPr>
          <a:xfrm>
            <a:off x="9834684" y="2863588"/>
            <a:ext cx="2083264" cy="432792"/>
          </a:xfrm>
          <a:prstGeom prst="wedgeEllipseCallout">
            <a:avLst>
              <a:gd name="adj1" fmla="val -30759"/>
              <a:gd name="adj2" fmla="val -8377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 </a:t>
            </a:r>
            <a:r>
              <a:rPr lang="en-US" altLang="zh-CN" sz="1400" dirty="0"/>
              <a:t>+ </a:t>
            </a:r>
            <a:r>
              <a:rPr lang="zh-CN" altLang="en-US" sz="1400" dirty="0"/>
              <a:t>数据去向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9721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530</Words>
  <Application>Microsoft Office PowerPoint</Application>
  <PresentationFormat>宽屏</PresentationFormat>
  <Paragraphs>216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Microsoft JhengHei UI</vt:lpstr>
      <vt:lpstr>Microsoft YaHei UI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112</cp:revision>
  <dcterms:created xsi:type="dcterms:W3CDTF">2018-09-03T02:21:30Z</dcterms:created>
  <dcterms:modified xsi:type="dcterms:W3CDTF">2019-07-19T00:55:26Z</dcterms:modified>
</cp:coreProperties>
</file>