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3B9A8-D85C-445A-8AE4-653E2C11D91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A8E83-C751-4220-AB2A-E4DB9C4D5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3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A8E83-C751-4220-AB2A-E4DB9C4D5AD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49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A8E83-C751-4220-AB2A-E4DB9C4D5AD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62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78764-04F2-4CC3-B98D-DB56EDFA5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E4FA3D-68FB-4F3B-B59A-B81A68A00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D8B8D-2FE0-4FDB-AE06-4500FCF6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8CAC1-2F7B-4C41-B1CA-7A22D61B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3536F-4B8A-4C31-8EE2-2CC3A791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2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70AD9-F098-4197-BBA3-FCAEEE48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6B7C5D-8E1F-45A5-B3D2-1D095618B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D64A5-ABBE-4328-B56A-8E99AF86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9BEB6-78B4-4292-9E19-D19DB56B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C5C81-5933-4136-B480-6B1924B4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6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A115B5-0BBA-4558-BAD8-246285C0E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78A43C-E8D1-44C3-BCB9-DF57A7F27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33156E-DE8F-4528-85C7-35EE54E9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39127-F6CA-43D9-8004-740B8DE1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E1594-0DCE-49B7-993F-B53D220D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04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52BCF-2C0B-4EA8-A291-BE824CE8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DD444-F771-40B4-A467-3F374E8A8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7B02E-68BE-4EA3-810F-FF03FD0A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91BD4-D431-4C32-9EEE-36E6BB55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7986E-E6A3-482B-A03A-70BBFD5D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18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DF437-44AE-4D24-9E5C-15FD142B3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6A8989-83A0-45A1-B515-F949AB094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34141-CAA0-40B7-8C51-0209242D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71B1B-07CE-4971-B498-7DF6385D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FFE739-4323-4AB3-9A36-FDDDCB62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96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C4B9B-9BD1-443B-B6DF-6E29D9BC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C9DFD-4871-4DBF-958F-3034B0608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1485E0-FBFB-4C60-A5AC-F16DF9F2E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BCE7C3-3EF0-49A8-8231-13D63983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975D6E-BBC8-4B84-816C-A3D55954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AF1C9A-66B5-413E-8087-60A0C9F7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87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9C4BF-6C0F-45E4-9BCA-55E6ED82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3BEE7-B69C-4767-9E5D-4E6108179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8B44D7-A672-4F1C-9953-82051E67F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F49E46-C9A2-4208-80F6-6F46EFD29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FAD963-8494-4E1D-832C-93B84BDF6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7288A4-00CB-4960-B16C-C7D3E6CD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4601E8-26E7-4385-B058-E57C2540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8A5115-67E2-4F3D-8B97-482466D6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73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BCA45-A371-4767-825E-3F0690C7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E68451-620F-47C0-93C4-2398EBC7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F6A5C0-89D5-4694-BDAF-7A0573B4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D81DC3-A425-4C10-9D13-82C75619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32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A72A97-A20A-4F10-AC00-8BAE274B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5DEF10-2397-4288-B0A5-72C28F64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2F7B9E-3EE2-47F7-98F0-8C62BF51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5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5BC10-FB99-4DAB-B164-57D33380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71F1C-E08A-40BF-8102-B25CEDCE5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1CAABD-BBF7-4D92-B7DF-B0427E9BF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383F11-817B-4249-9B55-A383AFDD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24C19B-7558-4523-9A4C-0F692F97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171F5-89E0-488B-AC95-965447ED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0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60ECF-1ECA-4528-A246-25889CB8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0625A2-DF23-48D0-A238-2D14AAE3A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41BB9C-A64D-4A23-9328-C52DA5602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D5ECA6-0A67-4AAD-B133-27E2E126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14E79-262C-4C35-B08C-4302DDD2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E79F39-B8FC-4AF4-BDFF-B7945905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28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4E20E2-9E65-407C-B8D3-D1E33AAF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309DBB-313C-495D-8206-42923C2F6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087F9-D867-499D-BB0F-DB1AB5FFE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28833-E291-4948-8DAA-251BCB67763B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A262D-193A-4A35-8285-E229C5C22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CFCEE-C200-48BD-B1BB-C92A8175B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64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D50BF20-9BF4-4627-BA79-0A18AC55B8E3}"/>
              </a:ext>
            </a:extLst>
          </p:cNvPr>
          <p:cNvSpPr/>
          <p:nvPr/>
        </p:nvSpPr>
        <p:spPr>
          <a:xfrm>
            <a:off x="2353182" y="3394125"/>
            <a:ext cx="7514493" cy="12274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核心微服务层</a:t>
            </a:r>
          </a:p>
        </p:txBody>
      </p:sp>
      <p:sp>
        <p:nvSpPr>
          <p:cNvPr id="49" name="对话气泡: 圆角矩形 48">
            <a:extLst>
              <a:ext uri="{FF2B5EF4-FFF2-40B4-BE49-F238E27FC236}">
                <a16:creationId xmlns:a16="http://schemas.microsoft.com/office/drawing/2014/main" id="{1006E121-1787-441E-976E-90DCD487A0FE}"/>
              </a:ext>
            </a:extLst>
          </p:cNvPr>
          <p:cNvSpPr/>
          <p:nvPr/>
        </p:nvSpPr>
        <p:spPr>
          <a:xfrm>
            <a:off x="2353182" y="4734074"/>
            <a:ext cx="7513771" cy="1294229"/>
          </a:xfrm>
          <a:prstGeom prst="wedgeRoundRectCallout">
            <a:avLst>
              <a:gd name="adj1" fmla="val 19420"/>
              <a:gd name="adj2" fmla="val -63341"/>
              <a:gd name="adj3" fmla="val 16667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设备微服务层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2A3B6E4-ABA1-424A-9302-5A812427B5F2}"/>
              </a:ext>
            </a:extLst>
          </p:cNvPr>
          <p:cNvSpPr/>
          <p:nvPr/>
        </p:nvSpPr>
        <p:spPr>
          <a:xfrm>
            <a:off x="2353182" y="833798"/>
            <a:ext cx="7514493" cy="974186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开放微服务层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85AA0CD-38FB-493F-B988-EFEFC44DF009}"/>
              </a:ext>
            </a:extLst>
          </p:cNvPr>
          <p:cNvSpPr/>
          <p:nvPr/>
        </p:nvSpPr>
        <p:spPr>
          <a:xfrm>
            <a:off x="2353182" y="1953941"/>
            <a:ext cx="7514493" cy="1334086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支持微服务层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CE04401-4E4E-4899-95AE-B3BE35058803}"/>
              </a:ext>
            </a:extLst>
          </p:cNvPr>
          <p:cNvSpPr/>
          <p:nvPr/>
        </p:nvSpPr>
        <p:spPr>
          <a:xfrm>
            <a:off x="491553" y="548336"/>
            <a:ext cx="1749085" cy="576132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CE9A47C-10C8-4239-BF56-44F9C1EC13FD}"/>
              </a:ext>
            </a:extLst>
          </p:cNvPr>
          <p:cNvSpPr/>
          <p:nvPr/>
        </p:nvSpPr>
        <p:spPr>
          <a:xfrm>
            <a:off x="9980219" y="548336"/>
            <a:ext cx="1749085" cy="576132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D9303C3-4497-41ED-83DD-3C3A6914E728}"/>
              </a:ext>
            </a:extLst>
          </p:cNvPr>
          <p:cNvSpPr/>
          <p:nvPr/>
        </p:nvSpPr>
        <p:spPr>
          <a:xfrm>
            <a:off x="1431009" y="1023720"/>
            <a:ext cx="491198" cy="29084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安全服务集合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8A3DDB8-6B04-477C-9C94-0860DCF6C5A8}"/>
              </a:ext>
            </a:extLst>
          </p:cNvPr>
          <p:cNvSpPr/>
          <p:nvPr/>
        </p:nvSpPr>
        <p:spPr>
          <a:xfrm>
            <a:off x="850419" y="1023719"/>
            <a:ext cx="491198" cy="29084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B7B6880-5A8E-452D-B504-159009987D4E}"/>
              </a:ext>
            </a:extLst>
          </p:cNvPr>
          <p:cNvSpPr/>
          <p:nvPr/>
        </p:nvSpPr>
        <p:spPr>
          <a:xfrm>
            <a:off x="2505855" y="5137346"/>
            <a:ext cx="744143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REST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E557CC2-B1EB-4790-BA66-906F88E76887}"/>
              </a:ext>
            </a:extLst>
          </p:cNvPr>
          <p:cNvSpPr/>
          <p:nvPr/>
        </p:nvSpPr>
        <p:spPr>
          <a:xfrm>
            <a:off x="3362542" y="513383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OPC-UA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F46066E-0B42-4C87-8734-BDB7DEB482BF}"/>
              </a:ext>
            </a:extLst>
          </p:cNvPr>
          <p:cNvSpPr/>
          <p:nvPr/>
        </p:nvSpPr>
        <p:spPr>
          <a:xfrm>
            <a:off x="4473890" y="5133834"/>
            <a:ext cx="1136595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MODBUS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D593683-A736-4A13-96B7-579DE638F11E}"/>
              </a:ext>
            </a:extLst>
          </p:cNvPr>
          <p:cNvSpPr/>
          <p:nvPr/>
        </p:nvSpPr>
        <p:spPr>
          <a:xfrm>
            <a:off x="5723029" y="5133834"/>
            <a:ext cx="887346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MQTT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2CB9E8E-8D22-4F6C-B52A-8968E22FB0B1}"/>
              </a:ext>
            </a:extLst>
          </p:cNvPr>
          <p:cNvSpPr/>
          <p:nvPr/>
        </p:nvSpPr>
        <p:spPr>
          <a:xfrm>
            <a:off x="6722919" y="5133833"/>
            <a:ext cx="887346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CE775A7-4CFC-48A3-9839-EF57823A7955}"/>
              </a:ext>
            </a:extLst>
          </p:cNvPr>
          <p:cNvSpPr/>
          <p:nvPr/>
        </p:nvSpPr>
        <p:spPr>
          <a:xfrm>
            <a:off x="7722809" y="5133832"/>
            <a:ext cx="1992194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设备服务拓展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对话气泡: 圆角矩形 23">
            <a:extLst>
              <a:ext uri="{FF2B5EF4-FFF2-40B4-BE49-F238E27FC236}">
                <a16:creationId xmlns:a16="http://schemas.microsoft.com/office/drawing/2014/main" id="{C5CCCA61-A2F6-4AAF-A0F8-6FFFEDBA9E33}"/>
              </a:ext>
            </a:extLst>
          </p:cNvPr>
          <p:cNvSpPr/>
          <p:nvPr/>
        </p:nvSpPr>
        <p:spPr>
          <a:xfrm>
            <a:off x="8384705" y="5910490"/>
            <a:ext cx="1107923" cy="684635"/>
          </a:xfrm>
          <a:prstGeom prst="wedgeRoundRectCallout">
            <a:avLst>
              <a:gd name="adj1" fmla="val 18750"/>
              <a:gd name="adj2" fmla="val -7475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SDK</a:t>
            </a:r>
            <a:endParaRPr lang="zh-CN" altLang="en-US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B91713A-EAE4-4CD8-8B49-4B2EFB37551D}"/>
              </a:ext>
            </a:extLst>
          </p:cNvPr>
          <p:cNvSpPr/>
          <p:nvPr/>
        </p:nvSpPr>
        <p:spPr>
          <a:xfrm>
            <a:off x="7828319" y="5218247"/>
            <a:ext cx="1794344" cy="51814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4ABC43F0-54CE-491D-A573-0C073F5C1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662" y="6098643"/>
            <a:ext cx="360069" cy="3600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</p:pic>
      <p:sp>
        <p:nvSpPr>
          <p:cNvPr id="30" name="对话气泡: 圆角矩形 29">
            <a:extLst>
              <a:ext uri="{FF2B5EF4-FFF2-40B4-BE49-F238E27FC236}">
                <a16:creationId xmlns:a16="http://schemas.microsoft.com/office/drawing/2014/main" id="{4680F16C-2A4E-43A3-874A-5EBD3AE8CFD7}"/>
              </a:ext>
            </a:extLst>
          </p:cNvPr>
          <p:cNvSpPr/>
          <p:nvPr/>
        </p:nvSpPr>
        <p:spPr>
          <a:xfrm>
            <a:off x="2936225" y="6134402"/>
            <a:ext cx="4488856" cy="460723"/>
          </a:xfrm>
          <a:prstGeom prst="wedgeRoundRectCallout">
            <a:avLst>
              <a:gd name="adj1" fmla="val -20861"/>
              <a:gd name="adj2" fmla="val -105436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真实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虚拟 设备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C83B273-4A47-4CD0-B993-1F622DF4337E}"/>
              </a:ext>
            </a:extLst>
          </p:cNvPr>
          <p:cNvSpPr/>
          <p:nvPr/>
        </p:nvSpPr>
        <p:spPr>
          <a:xfrm>
            <a:off x="11054500" y="1778685"/>
            <a:ext cx="491198" cy="34348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监控 管理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EAA55406-0B77-4051-BC20-671B57D4E3F4}"/>
              </a:ext>
            </a:extLst>
          </p:cNvPr>
          <p:cNvSpPr/>
          <p:nvPr/>
        </p:nvSpPr>
        <p:spPr>
          <a:xfrm>
            <a:off x="10205745" y="963922"/>
            <a:ext cx="491199" cy="984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控制台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C2E1DD8C-2376-4DCB-BCE4-6D6DABB21C99}"/>
              </a:ext>
            </a:extLst>
          </p:cNvPr>
          <p:cNvSpPr/>
          <p:nvPr/>
        </p:nvSpPr>
        <p:spPr>
          <a:xfrm>
            <a:off x="10205745" y="2255213"/>
            <a:ext cx="491199" cy="87513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容器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A4CDFC3-5668-4168-8FC8-AB7D7E4D6926}"/>
              </a:ext>
            </a:extLst>
          </p:cNvPr>
          <p:cNvSpPr/>
          <p:nvPr/>
        </p:nvSpPr>
        <p:spPr>
          <a:xfrm>
            <a:off x="10205745" y="3469439"/>
            <a:ext cx="491199" cy="87513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部署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E446AB1C-A059-41FF-8F60-9D39105F3E5E}"/>
              </a:ext>
            </a:extLst>
          </p:cNvPr>
          <p:cNvSpPr/>
          <p:nvPr/>
        </p:nvSpPr>
        <p:spPr>
          <a:xfrm>
            <a:off x="10205745" y="4661678"/>
            <a:ext cx="491199" cy="11696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系统服务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CC001DF-8096-4A46-BB41-BDB693A523C6}"/>
              </a:ext>
            </a:extLst>
          </p:cNvPr>
          <p:cNvSpPr/>
          <p:nvPr/>
        </p:nvSpPr>
        <p:spPr>
          <a:xfrm>
            <a:off x="590752" y="4246109"/>
            <a:ext cx="1533831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Token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97F21CAF-DE4C-4E21-A5E7-98F03A82E28A}"/>
              </a:ext>
            </a:extLst>
          </p:cNvPr>
          <p:cNvSpPr/>
          <p:nvPr/>
        </p:nvSpPr>
        <p:spPr>
          <a:xfrm>
            <a:off x="585111" y="4855718"/>
            <a:ext cx="1533831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加密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7A8E6CA-C5D6-4160-996B-11E68BDCCEA9}"/>
              </a:ext>
            </a:extLst>
          </p:cNvPr>
          <p:cNvSpPr/>
          <p:nvPr/>
        </p:nvSpPr>
        <p:spPr>
          <a:xfrm>
            <a:off x="2512390" y="3783037"/>
            <a:ext cx="1145571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数据存储</a:t>
            </a:r>
          </a:p>
        </p:txBody>
      </p:sp>
      <p:sp>
        <p:nvSpPr>
          <p:cNvPr id="44" name="对话气泡: 圆角矩形 43">
            <a:extLst>
              <a:ext uri="{FF2B5EF4-FFF2-40B4-BE49-F238E27FC236}">
                <a16:creationId xmlns:a16="http://schemas.microsoft.com/office/drawing/2014/main" id="{7200A091-7B7B-4038-B03A-7EF907AE6FE7}"/>
              </a:ext>
            </a:extLst>
          </p:cNvPr>
          <p:cNvSpPr/>
          <p:nvPr/>
        </p:nvSpPr>
        <p:spPr>
          <a:xfrm>
            <a:off x="3817843" y="3783038"/>
            <a:ext cx="914400" cy="771668"/>
          </a:xfrm>
          <a:prstGeom prst="wedgeRoundRectCallout">
            <a:avLst>
              <a:gd name="adj1" fmla="val 22244"/>
              <a:gd name="adj2" fmla="val 81256"/>
              <a:gd name="adj3" fmla="val 16667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指令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59D7DDEA-3BED-4B67-BFF5-CF0CDCF9E114}"/>
              </a:ext>
            </a:extLst>
          </p:cNvPr>
          <p:cNvSpPr/>
          <p:nvPr/>
        </p:nvSpPr>
        <p:spPr>
          <a:xfrm>
            <a:off x="4844787" y="3783037"/>
            <a:ext cx="2330097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设备添加、删除、操作库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1180180-B905-4A82-B73A-1B40371D22F0}"/>
              </a:ext>
            </a:extLst>
          </p:cNvPr>
          <p:cNvSpPr/>
          <p:nvPr/>
        </p:nvSpPr>
        <p:spPr>
          <a:xfrm>
            <a:off x="7287428" y="3780394"/>
            <a:ext cx="1145571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数据管理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7FBA3241-13E9-49D1-B909-F09CF77DB1A4}"/>
              </a:ext>
            </a:extLst>
          </p:cNvPr>
          <p:cNvSpPr/>
          <p:nvPr/>
        </p:nvSpPr>
        <p:spPr>
          <a:xfrm>
            <a:off x="8545543" y="3780393"/>
            <a:ext cx="1145571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数据收集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365462D2-F439-4A55-BC7D-F18C8CC59DC8}"/>
              </a:ext>
            </a:extLst>
          </p:cNvPr>
          <p:cNvSpPr/>
          <p:nvPr/>
        </p:nvSpPr>
        <p:spPr>
          <a:xfrm>
            <a:off x="2691722" y="2425484"/>
            <a:ext cx="998804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规则引擎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3984562F-523C-4D3B-B2CB-C10687464006}"/>
              </a:ext>
            </a:extLst>
          </p:cNvPr>
          <p:cNvSpPr/>
          <p:nvPr/>
        </p:nvSpPr>
        <p:spPr>
          <a:xfrm>
            <a:off x="3843199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任务调度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70DE5D7-E0C6-41AC-B088-AE0E78E9976D}"/>
              </a:ext>
            </a:extLst>
          </p:cNvPr>
          <p:cNvSpPr/>
          <p:nvPr/>
        </p:nvSpPr>
        <p:spPr>
          <a:xfrm>
            <a:off x="4994676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报警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B5FA806B-D1C3-498C-B0D0-2A5392D92342}"/>
              </a:ext>
            </a:extLst>
          </p:cNvPr>
          <p:cNvSpPr/>
          <p:nvPr/>
        </p:nvSpPr>
        <p:spPr>
          <a:xfrm>
            <a:off x="6127308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通知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9831F51B-CE35-4392-A522-5E2AC3ADB765}"/>
              </a:ext>
            </a:extLst>
          </p:cNvPr>
          <p:cNvSpPr/>
          <p:nvPr/>
        </p:nvSpPr>
        <p:spPr>
          <a:xfrm>
            <a:off x="7297630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日志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AF06A78-CADE-4A5D-8186-E95AF6EE7F19}"/>
              </a:ext>
            </a:extLst>
          </p:cNvPr>
          <p:cNvSpPr/>
          <p:nvPr/>
        </p:nvSpPr>
        <p:spPr>
          <a:xfrm>
            <a:off x="8521960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2D9733C3-8FAC-4997-B53A-F1B8F9BFD7C6}"/>
              </a:ext>
            </a:extLst>
          </p:cNvPr>
          <p:cNvSpPr/>
          <p:nvPr/>
        </p:nvSpPr>
        <p:spPr>
          <a:xfrm>
            <a:off x="2585275" y="1215246"/>
            <a:ext cx="1798254" cy="50292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客户端注册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7A6C02E3-C969-4076-A107-8EB4DB50800B}"/>
              </a:ext>
            </a:extLst>
          </p:cNvPr>
          <p:cNvSpPr/>
          <p:nvPr/>
        </p:nvSpPr>
        <p:spPr>
          <a:xfrm>
            <a:off x="6638671" y="1215246"/>
            <a:ext cx="1479458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数据分发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E99B3F1-882D-4562-927E-644051E3E861}"/>
              </a:ext>
            </a:extLst>
          </p:cNvPr>
          <p:cNvSpPr/>
          <p:nvPr/>
        </p:nvSpPr>
        <p:spPr>
          <a:xfrm>
            <a:off x="4596541" y="1215246"/>
            <a:ext cx="1813343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数据开放接口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3DBF77B1-BB53-497B-A52E-EF6FE2841DA0}"/>
              </a:ext>
            </a:extLst>
          </p:cNvPr>
          <p:cNvSpPr/>
          <p:nvPr/>
        </p:nvSpPr>
        <p:spPr>
          <a:xfrm>
            <a:off x="8362278" y="1215246"/>
            <a:ext cx="1260385" cy="50292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拓展模块</a:t>
            </a:r>
          </a:p>
        </p:txBody>
      </p:sp>
      <p:sp>
        <p:nvSpPr>
          <p:cNvPr id="64" name="对话气泡: 圆角矩形 63">
            <a:extLst>
              <a:ext uri="{FF2B5EF4-FFF2-40B4-BE49-F238E27FC236}">
                <a16:creationId xmlns:a16="http://schemas.microsoft.com/office/drawing/2014/main" id="{3EF12010-2CDC-4D41-A4D6-4E32F649D503}"/>
              </a:ext>
            </a:extLst>
          </p:cNvPr>
          <p:cNvSpPr/>
          <p:nvPr/>
        </p:nvSpPr>
        <p:spPr>
          <a:xfrm>
            <a:off x="3215997" y="266976"/>
            <a:ext cx="1749085" cy="460723"/>
          </a:xfrm>
          <a:prstGeom prst="wedgeRoundRectCallout">
            <a:avLst>
              <a:gd name="adj1" fmla="val 23967"/>
              <a:gd name="adj2" fmla="val 80822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</a:p>
        </p:txBody>
      </p:sp>
      <p:sp>
        <p:nvSpPr>
          <p:cNvPr id="65" name="对话气泡: 圆角矩形 64">
            <a:extLst>
              <a:ext uri="{FF2B5EF4-FFF2-40B4-BE49-F238E27FC236}">
                <a16:creationId xmlns:a16="http://schemas.microsoft.com/office/drawing/2014/main" id="{4AE6C172-939B-491D-9F61-CA88ADD51142}"/>
              </a:ext>
            </a:extLst>
          </p:cNvPr>
          <p:cNvSpPr/>
          <p:nvPr/>
        </p:nvSpPr>
        <p:spPr>
          <a:xfrm>
            <a:off x="5473841" y="266976"/>
            <a:ext cx="3304541" cy="460723"/>
          </a:xfrm>
          <a:prstGeom prst="wedgeRoundRectCallout">
            <a:avLst>
              <a:gd name="adj1" fmla="val 22563"/>
              <a:gd name="adj2" fmla="val 8384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云服务器</a:t>
            </a:r>
          </a:p>
        </p:txBody>
      </p:sp>
    </p:spTree>
    <p:extLst>
      <p:ext uri="{BB962C8B-B14F-4D97-AF65-F5344CB8AC3E}">
        <p14:creationId xmlns:p14="http://schemas.microsoft.com/office/powerpoint/2010/main" val="378278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B7B6880-5A8E-452D-B504-159009987D4E}"/>
              </a:ext>
            </a:extLst>
          </p:cNvPr>
          <p:cNvSpPr/>
          <p:nvPr/>
        </p:nvSpPr>
        <p:spPr>
          <a:xfrm>
            <a:off x="245645" y="794391"/>
            <a:ext cx="1147057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代码版本库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3B81C24-AD85-4D0D-93A6-9CCE0A240633}"/>
              </a:ext>
            </a:extLst>
          </p:cNvPr>
          <p:cNvSpPr/>
          <p:nvPr/>
        </p:nvSpPr>
        <p:spPr>
          <a:xfrm>
            <a:off x="2227385" y="667779"/>
            <a:ext cx="2330552" cy="89168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服务器发现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836F1C93-BD0B-455F-B940-8C01ABDA6B9B}"/>
              </a:ext>
            </a:extLst>
          </p:cNvPr>
          <p:cNvSpPr/>
          <p:nvPr/>
        </p:nvSpPr>
        <p:spPr>
          <a:xfrm>
            <a:off x="5601655" y="667779"/>
            <a:ext cx="1911400" cy="89168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服务器注册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8CEDE95-F5BF-4E07-9AFB-46235234118E}"/>
              </a:ext>
            </a:extLst>
          </p:cNvPr>
          <p:cNvSpPr/>
          <p:nvPr/>
        </p:nvSpPr>
        <p:spPr>
          <a:xfrm>
            <a:off x="9573069" y="667779"/>
            <a:ext cx="2330552" cy="1597122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服务器监控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14C5962C-19A4-4758-96EF-ECF339814328}"/>
              </a:ext>
            </a:extLst>
          </p:cNvPr>
          <p:cNvSpPr/>
          <p:nvPr/>
        </p:nvSpPr>
        <p:spPr>
          <a:xfrm>
            <a:off x="2916718" y="2103415"/>
            <a:ext cx="1076956" cy="44521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接入服务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C30A2EF-859C-41CC-9249-D4380C03943C}"/>
              </a:ext>
            </a:extLst>
          </p:cNvPr>
          <p:cNvSpPr/>
          <p:nvPr/>
        </p:nvSpPr>
        <p:spPr>
          <a:xfrm>
            <a:off x="232331" y="3129869"/>
            <a:ext cx="1112226" cy="238011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客户端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D1963F0C-A242-49F0-AA1A-FBE44A6FA966}"/>
              </a:ext>
            </a:extLst>
          </p:cNvPr>
          <p:cNvSpPr/>
          <p:nvPr/>
        </p:nvSpPr>
        <p:spPr>
          <a:xfrm>
            <a:off x="5601654" y="2094335"/>
            <a:ext cx="3542350" cy="4461212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微服务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EF978A12-2129-4DFB-AC2F-56DECF598C58}"/>
              </a:ext>
            </a:extLst>
          </p:cNvPr>
          <p:cNvSpPr/>
          <p:nvPr/>
        </p:nvSpPr>
        <p:spPr>
          <a:xfrm>
            <a:off x="9992221" y="2551103"/>
            <a:ext cx="1911400" cy="99829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KafKa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FA581126-E5A6-421A-8191-8FBE20A79645}"/>
              </a:ext>
            </a:extLst>
          </p:cNvPr>
          <p:cNvSpPr/>
          <p:nvPr/>
        </p:nvSpPr>
        <p:spPr>
          <a:xfrm>
            <a:off x="9992221" y="3835602"/>
            <a:ext cx="1911400" cy="99829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关系型数据库组件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MariaDB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8A753B03-75A2-4BD4-912C-4FAE42093CE9}"/>
              </a:ext>
            </a:extLst>
          </p:cNvPr>
          <p:cNvSpPr/>
          <p:nvPr/>
        </p:nvSpPr>
        <p:spPr>
          <a:xfrm>
            <a:off x="9992221" y="5120101"/>
            <a:ext cx="1911400" cy="99829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非关系型数据库组件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MongoDB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01130507-62D4-40AE-BD09-B7AC4D008B9B}"/>
              </a:ext>
            </a:extLst>
          </p:cNvPr>
          <p:cNvSpPr/>
          <p:nvPr/>
        </p:nvSpPr>
        <p:spPr>
          <a:xfrm>
            <a:off x="4314350" y="3999474"/>
            <a:ext cx="992849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服务路由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Gataway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1BB68B6C-BBF4-4CE4-8110-3E115CF00CF0}"/>
              </a:ext>
            </a:extLst>
          </p:cNvPr>
          <p:cNvSpPr/>
          <p:nvPr/>
        </p:nvSpPr>
        <p:spPr>
          <a:xfrm>
            <a:off x="2797467" y="1053204"/>
            <a:ext cx="1724962" cy="3892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Config Server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46553B67-7E82-41FB-BCEA-E952B6CA3527}"/>
              </a:ext>
            </a:extLst>
          </p:cNvPr>
          <p:cNvSpPr/>
          <p:nvPr/>
        </p:nvSpPr>
        <p:spPr>
          <a:xfrm>
            <a:off x="5854568" y="3720015"/>
            <a:ext cx="1437815" cy="4964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数据中心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ECB25F8-3ABC-42BE-AC13-A060B52FDD4F}"/>
              </a:ext>
            </a:extLst>
          </p:cNvPr>
          <p:cNvSpPr/>
          <p:nvPr/>
        </p:nvSpPr>
        <p:spPr>
          <a:xfrm>
            <a:off x="371874" y="4363538"/>
            <a:ext cx="846407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云平台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F4FE9005-38E1-4DA0-BB82-072E855093F2}"/>
              </a:ext>
            </a:extLst>
          </p:cNvPr>
          <p:cNvSpPr/>
          <p:nvPr/>
        </p:nvSpPr>
        <p:spPr>
          <a:xfrm>
            <a:off x="5832638" y="1053205"/>
            <a:ext cx="1447224" cy="38565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Euraka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738BCAE8-956B-4EC4-A808-1AF5DDDC5139}"/>
              </a:ext>
            </a:extLst>
          </p:cNvPr>
          <p:cNvSpPr/>
          <p:nvPr/>
        </p:nvSpPr>
        <p:spPr>
          <a:xfrm>
            <a:off x="9816574" y="1673063"/>
            <a:ext cx="1853854" cy="4458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指标监控 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Admin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1A1C1688-A0C2-428C-B5CD-5ECBE34AEBB0}"/>
              </a:ext>
            </a:extLst>
          </p:cNvPr>
          <p:cNvSpPr/>
          <p:nvPr/>
        </p:nvSpPr>
        <p:spPr>
          <a:xfrm>
            <a:off x="9816573" y="1113623"/>
            <a:ext cx="1853855" cy="4458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调用链监控 </a:t>
            </a:r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Ziplin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B339BA5-A49F-42BF-9C8B-A18C23B7DFEA}"/>
              </a:ext>
            </a:extLst>
          </p:cNvPr>
          <p:cNvCxnSpPr>
            <a:cxnSpLocks/>
            <a:stCxn id="17" idx="3"/>
            <a:endCxn id="46" idx="1"/>
          </p:cNvCxnSpPr>
          <p:nvPr/>
        </p:nvCxnSpPr>
        <p:spPr>
          <a:xfrm flipV="1">
            <a:off x="1392702" y="1113623"/>
            <a:ext cx="834683" cy="300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17B31F3-997E-4A13-BD4D-15AA6A4C8FF7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4557937" y="1113623"/>
            <a:ext cx="1043718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20C34A33-908B-4C17-8110-3E810DA8453A}"/>
              </a:ext>
            </a:extLst>
          </p:cNvPr>
          <p:cNvCxnSpPr>
            <a:stCxn id="51" idx="1"/>
            <a:endCxn id="50" idx="3"/>
          </p:cNvCxnSpPr>
          <p:nvPr/>
        </p:nvCxnSpPr>
        <p:spPr>
          <a:xfrm rot="10800000">
            <a:off x="7513055" y="1113624"/>
            <a:ext cx="2060014" cy="352717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DEEBE4FB-F766-487C-A588-F4DBB06C8D86}"/>
              </a:ext>
            </a:extLst>
          </p:cNvPr>
          <p:cNvCxnSpPr>
            <a:cxnSpLocks/>
            <a:stCxn id="46" idx="2"/>
            <a:endCxn id="66" idx="0"/>
          </p:cNvCxnSpPr>
          <p:nvPr/>
        </p:nvCxnSpPr>
        <p:spPr>
          <a:xfrm rot="16200000" flipH="1">
            <a:off x="5115311" y="-163183"/>
            <a:ext cx="534868" cy="3980168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B6A3A3A3-401F-4ACE-B8AC-BBE28B1D3716}"/>
              </a:ext>
            </a:extLst>
          </p:cNvPr>
          <p:cNvCxnSpPr>
            <a:stCxn id="66" idx="0"/>
            <a:endCxn id="50" idx="2"/>
          </p:cNvCxnSpPr>
          <p:nvPr/>
        </p:nvCxnSpPr>
        <p:spPr>
          <a:xfrm rot="16200000" flipV="1">
            <a:off x="6697658" y="1419164"/>
            <a:ext cx="534868" cy="815474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1C0B5F7D-BBC9-4F61-8DF3-C179E7ABB2F7}"/>
              </a:ext>
            </a:extLst>
          </p:cNvPr>
          <p:cNvCxnSpPr>
            <a:cxnSpLocks/>
            <a:stCxn id="66" idx="0"/>
            <a:endCxn id="46" idx="2"/>
          </p:cNvCxnSpPr>
          <p:nvPr/>
        </p:nvCxnSpPr>
        <p:spPr>
          <a:xfrm rot="16200000" flipV="1">
            <a:off x="5115311" y="-163183"/>
            <a:ext cx="534868" cy="3980168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F14F0187-0280-4E71-9DDD-0518BC1335DC}"/>
              </a:ext>
            </a:extLst>
          </p:cNvPr>
          <p:cNvCxnSpPr>
            <a:stCxn id="51" idx="1"/>
            <a:endCxn id="66" idx="3"/>
          </p:cNvCxnSpPr>
          <p:nvPr/>
        </p:nvCxnSpPr>
        <p:spPr>
          <a:xfrm rot="10800000" flipV="1">
            <a:off x="9144005" y="1466339"/>
            <a:ext cx="429065" cy="2858601"/>
          </a:xfrm>
          <a:prstGeom prst="bentConnector3">
            <a:avLst>
              <a:gd name="adj1" fmla="val 50001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537D6BA3-35DF-413F-BD50-893A91EA66E1}"/>
              </a:ext>
            </a:extLst>
          </p:cNvPr>
          <p:cNvCxnSpPr>
            <a:cxnSpLocks/>
            <a:stCxn id="67" idx="1"/>
            <a:endCxn id="66" idx="3"/>
          </p:cNvCxnSpPr>
          <p:nvPr/>
        </p:nvCxnSpPr>
        <p:spPr>
          <a:xfrm rot="10800000" flipV="1">
            <a:off x="9144005" y="3050251"/>
            <a:ext cx="848217" cy="1274689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463DF0CF-F9DB-4B3D-86D0-66D62EFA3808}"/>
              </a:ext>
            </a:extLst>
          </p:cNvPr>
          <p:cNvCxnSpPr>
            <a:cxnSpLocks/>
            <a:stCxn id="68" idx="1"/>
            <a:endCxn id="66" idx="3"/>
          </p:cNvCxnSpPr>
          <p:nvPr/>
        </p:nvCxnSpPr>
        <p:spPr>
          <a:xfrm rot="10800000">
            <a:off x="9144005" y="4324941"/>
            <a:ext cx="848217" cy="9810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DB2D0E7E-4C27-4C5A-8303-AC03EC074C65}"/>
              </a:ext>
            </a:extLst>
          </p:cNvPr>
          <p:cNvCxnSpPr>
            <a:cxnSpLocks/>
            <a:stCxn id="69" idx="1"/>
            <a:endCxn id="66" idx="3"/>
          </p:cNvCxnSpPr>
          <p:nvPr/>
        </p:nvCxnSpPr>
        <p:spPr>
          <a:xfrm rot="10800000">
            <a:off x="9144005" y="4324942"/>
            <a:ext cx="848217" cy="1294309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ADE1D388-440A-4874-BCFA-246BE951EBCE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3993674" y="4321712"/>
            <a:ext cx="320676" cy="776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44E2E5F5-C700-48AB-8872-BB6E4217FEDC}"/>
              </a:ext>
            </a:extLst>
          </p:cNvPr>
          <p:cNvCxnSpPr>
            <a:cxnSpLocks/>
            <a:stCxn id="70" idx="3"/>
            <a:endCxn id="66" idx="1"/>
          </p:cNvCxnSpPr>
          <p:nvPr/>
        </p:nvCxnSpPr>
        <p:spPr>
          <a:xfrm>
            <a:off x="5307199" y="4321712"/>
            <a:ext cx="294455" cy="3229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C224BA91-0712-49A5-AE83-968FEB8CA6F8}"/>
              </a:ext>
            </a:extLst>
          </p:cNvPr>
          <p:cNvSpPr/>
          <p:nvPr/>
        </p:nvSpPr>
        <p:spPr>
          <a:xfrm>
            <a:off x="3066121" y="5265901"/>
            <a:ext cx="767765" cy="64447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访问认证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908F6E70-842C-402E-A7B5-75F1CAFF1A21}"/>
              </a:ext>
            </a:extLst>
          </p:cNvPr>
          <p:cNvSpPr/>
          <p:nvPr/>
        </p:nvSpPr>
        <p:spPr>
          <a:xfrm>
            <a:off x="3066121" y="4077478"/>
            <a:ext cx="767765" cy="64447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26CB2B15-E61B-4DC2-89D0-4F87A351AE34}"/>
              </a:ext>
            </a:extLst>
          </p:cNvPr>
          <p:cNvSpPr/>
          <p:nvPr/>
        </p:nvSpPr>
        <p:spPr>
          <a:xfrm>
            <a:off x="3066121" y="2885786"/>
            <a:ext cx="767765" cy="64447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安全策略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2BE8396B-F18F-4DBD-A10F-1F35E38956C4}"/>
              </a:ext>
            </a:extLst>
          </p:cNvPr>
          <p:cNvCxnSpPr>
            <a:stCxn id="122" idx="2"/>
            <a:endCxn id="121" idx="0"/>
          </p:cNvCxnSpPr>
          <p:nvPr/>
        </p:nvCxnSpPr>
        <p:spPr>
          <a:xfrm>
            <a:off x="3450004" y="3530261"/>
            <a:ext cx="0" cy="547217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2B362E46-5928-45AA-AD1A-F8C9DDFF98C3}"/>
              </a:ext>
            </a:extLst>
          </p:cNvPr>
          <p:cNvCxnSpPr>
            <a:stCxn id="120" idx="0"/>
            <a:endCxn id="121" idx="2"/>
          </p:cNvCxnSpPr>
          <p:nvPr/>
        </p:nvCxnSpPr>
        <p:spPr>
          <a:xfrm flipV="1">
            <a:off x="3450004" y="4721953"/>
            <a:ext cx="0" cy="543948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CB65209C-B74E-42F0-B81E-387919B9B4FF}"/>
              </a:ext>
            </a:extLst>
          </p:cNvPr>
          <p:cNvSpPr/>
          <p:nvPr/>
        </p:nvSpPr>
        <p:spPr>
          <a:xfrm>
            <a:off x="386345" y="3599082"/>
            <a:ext cx="793549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4C2B8696-2FD8-4029-910B-9EA164D1A7CC}"/>
              </a:ext>
            </a:extLst>
          </p:cNvPr>
          <p:cNvSpPr/>
          <p:nvPr/>
        </p:nvSpPr>
        <p:spPr>
          <a:xfrm>
            <a:off x="7453275" y="3720015"/>
            <a:ext cx="1437815" cy="4964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设备中心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7D478949-A2FE-4162-9070-28A909468F67}"/>
              </a:ext>
            </a:extLst>
          </p:cNvPr>
          <p:cNvSpPr/>
          <p:nvPr/>
        </p:nvSpPr>
        <p:spPr>
          <a:xfrm>
            <a:off x="5854568" y="4395502"/>
            <a:ext cx="1437815" cy="49646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规则引擎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AD31B7F1-534B-4B82-AB4F-EF5553095F31}"/>
              </a:ext>
            </a:extLst>
          </p:cNvPr>
          <p:cNvSpPr/>
          <p:nvPr/>
        </p:nvSpPr>
        <p:spPr>
          <a:xfrm>
            <a:off x="7453275" y="4395502"/>
            <a:ext cx="1437815" cy="49646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任务调度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BE5807E5-E2C1-4101-869E-64F20C2A9E3F}"/>
              </a:ext>
            </a:extLst>
          </p:cNvPr>
          <p:cNvSpPr/>
          <p:nvPr/>
        </p:nvSpPr>
        <p:spPr>
          <a:xfrm>
            <a:off x="5775593" y="5135358"/>
            <a:ext cx="1437815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Feign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服务调用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3988D50C-1837-4FB7-A516-645A67C31D38}"/>
              </a:ext>
            </a:extLst>
          </p:cNvPr>
          <p:cNvSpPr/>
          <p:nvPr/>
        </p:nvSpPr>
        <p:spPr>
          <a:xfrm>
            <a:off x="7374300" y="5135358"/>
            <a:ext cx="1592255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Ribbon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EC9C064C-D208-4547-AF49-6C883909DCF5}"/>
              </a:ext>
            </a:extLst>
          </p:cNvPr>
          <p:cNvSpPr/>
          <p:nvPr/>
        </p:nvSpPr>
        <p:spPr>
          <a:xfrm>
            <a:off x="5775593" y="5810845"/>
            <a:ext cx="2149648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Hystrix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服务熔断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降级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32AA9D4C-FEC5-4B6C-8942-93DE6413E303}"/>
              </a:ext>
            </a:extLst>
          </p:cNvPr>
          <p:cNvSpPr/>
          <p:nvPr/>
        </p:nvSpPr>
        <p:spPr>
          <a:xfrm>
            <a:off x="8023715" y="5810845"/>
            <a:ext cx="942840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Client</a:t>
            </a: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14FD56D-0D43-447E-A443-8CAE59F40446}"/>
              </a:ext>
            </a:extLst>
          </p:cNvPr>
          <p:cNvCxnSpPr>
            <a:cxnSpLocks/>
            <a:stCxn id="70" idx="3"/>
            <a:endCxn id="66" idx="1"/>
          </p:cNvCxnSpPr>
          <p:nvPr/>
        </p:nvCxnSpPr>
        <p:spPr>
          <a:xfrm>
            <a:off x="5307199" y="4321712"/>
            <a:ext cx="294455" cy="3229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3CBC56D2-7A74-47AE-A5B4-554AB8A27BA2}"/>
              </a:ext>
            </a:extLst>
          </p:cNvPr>
          <p:cNvSpPr/>
          <p:nvPr/>
        </p:nvSpPr>
        <p:spPr>
          <a:xfrm>
            <a:off x="5868082" y="2540177"/>
            <a:ext cx="1179282" cy="4730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REST API</a:t>
            </a:r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25709AC2-594A-4EA6-813E-BE8547529D12}"/>
              </a:ext>
            </a:extLst>
          </p:cNvPr>
          <p:cNvSpPr/>
          <p:nvPr/>
        </p:nvSpPr>
        <p:spPr>
          <a:xfrm>
            <a:off x="5873718" y="3125288"/>
            <a:ext cx="1179282" cy="4730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Oahth2</a:t>
            </a:r>
          </a:p>
        </p:txBody>
      </p:sp>
      <p:sp>
        <p:nvSpPr>
          <p:cNvPr id="142" name="矩形: 圆角 141">
            <a:extLst>
              <a:ext uri="{FF2B5EF4-FFF2-40B4-BE49-F238E27FC236}">
                <a16:creationId xmlns:a16="http://schemas.microsoft.com/office/drawing/2014/main" id="{9A7330C2-B9E5-40A2-838F-E1EC2CF774C2}"/>
              </a:ext>
            </a:extLst>
          </p:cNvPr>
          <p:cNvSpPr/>
          <p:nvPr/>
        </p:nvSpPr>
        <p:spPr>
          <a:xfrm>
            <a:off x="7227698" y="2600597"/>
            <a:ext cx="669408" cy="997724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RDB</a:t>
            </a:r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5C300403-032D-4ACD-BABE-FCFCF003FAD5}"/>
              </a:ext>
            </a:extLst>
          </p:cNvPr>
          <p:cNvSpPr/>
          <p:nvPr/>
        </p:nvSpPr>
        <p:spPr>
          <a:xfrm>
            <a:off x="8023016" y="3146072"/>
            <a:ext cx="942840" cy="42411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NoSQL</a:t>
            </a:r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D2F13D13-2F65-435D-9F42-3ED09BA83E82}"/>
              </a:ext>
            </a:extLst>
          </p:cNvPr>
          <p:cNvSpPr/>
          <p:nvPr/>
        </p:nvSpPr>
        <p:spPr>
          <a:xfrm>
            <a:off x="8023016" y="2596272"/>
            <a:ext cx="942840" cy="42411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Redis</a:t>
            </a:r>
          </a:p>
        </p:txBody>
      </p: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8F1C39F1-771A-4353-9611-D2EEBAA6CD9B}"/>
              </a:ext>
            </a:extLst>
          </p:cNvPr>
          <p:cNvSpPr/>
          <p:nvPr/>
        </p:nvSpPr>
        <p:spPr>
          <a:xfrm>
            <a:off x="359915" y="5089559"/>
            <a:ext cx="846407" cy="3876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804A92D4-74E2-4771-B8B2-8F9A75321748}"/>
              </a:ext>
            </a:extLst>
          </p:cNvPr>
          <p:cNvSpPr/>
          <p:nvPr/>
        </p:nvSpPr>
        <p:spPr>
          <a:xfrm>
            <a:off x="1763159" y="3659636"/>
            <a:ext cx="767765" cy="13307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AD58FABE-F382-4656-BBC7-9BD18F3BE10F}"/>
              </a:ext>
            </a:extLst>
          </p:cNvPr>
          <p:cNvCxnSpPr>
            <a:cxnSpLocks/>
            <a:stCxn id="53" idx="3"/>
            <a:endCxn id="159" idx="1"/>
          </p:cNvCxnSpPr>
          <p:nvPr/>
        </p:nvCxnSpPr>
        <p:spPr>
          <a:xfrm>
            <a:off x="1344557" y="4319927"/>
            <a:ext cx="418602" cy="5097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CEA43CD5-B0E2-497A-9C5C-2B89A934CF57}"/>
              </a:ext>
            </a:extLst>
          </p:cNvPr>
          <p:cNvCxnSpPr>
            <a:cxnSpLocks/>
            <a:stCxn id="159" idx="3"/>
            <a:endCxn id="52" idx="1"/>
          </p:cNvCxnSpPr>
          <p:nvPr/>
        </p:nvCxnSpPr>
        <p:spPr>
          <a:xfrm>
            <a:off x="2530924" y="4325024"/>
            <a:ext cx="385794" cy="4457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97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7E8499B-0CBC-4229-AED7-8638EE1B88AC}"/>
              </a:ext>
            </a:extLst>
          </p:cNvPr>
          <p:cNvSpPr/>
          <p:nvPr/>
        </p:nvSpPr>
        <p:spPr>
          <a:xfrm>
            <a:off x="6796147" y="4799736"/>
            <a:ext cx="2665161" cy="644458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1693770-E6BA-47F9-A734-DA5186717FB7}"/>
              </a:ext>
            </a:extLst>
          </p:cNvPr>
          <p:cNvSpPr/>
          <p:nvPr/>
        </p:nvSpPr>
        <p:spPr>
          <a:xfrm>
            <a:off x="5422958" y="0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浏览器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7A37B59-61F1-4C6F-BA6B-DA869FDA41B8}"/>
              </a:ext>
            </a:extLst>
          </p:cNvPr>
          <p:cNvCxnSpPr/>
          <p:nvPr/>
        </p:nvCxnSpPr>
        <p:spPr>
          <a:xfrm>
            <a:off x="3296474" y="967408"/>
            <a:ext cx="5353879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0F4AA79-1A10-4D3A-8874-3CB82011D534}"/>
              </a:ext>
            </a:extLst>
          </p:cNvPr>
          <p:cNvSpPr/>
          <p:nvPr/>
        </p:nvSpPr>
        <p:spPr>
          <a:xfrm>
            <a:off x="4922688" y="1192696"/>
            <a:ext cx="2007704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NodeJs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服务器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5B1CB50-69DF-44EA-9ED4-2AEDF4079FA3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926540" y="636105"/>
            <a:ext cx="1" cy="55659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AB47F2C-A68D-4DF2-90CA-FABF178F7FFC}"/>
              </a:ext>
            </a:extLst>
          </p:cNvPr>
          <p:cNvSpPr txBox="1"/>
          <p:nvPr/>
        </p:nvSpPr>
        <p:spPr>
          <a:xfrm>
            <a:off x="5919424" y="636105"/>
            <a:ext cx="7136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http2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AE30D40-5C36-46DB-97D3-5DFB5E027039}"/>
              </a:ext>
            </a:extLst>
          </p:cNvPr>
          <p:cNvSpPr/>
          <p:nvPr/>
        </p:nvSpPr>
        <p:spPr>
          <a:xfrm>
            <a:off x="4922688" y="2405270"/>
            <a:ext cx="2007704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服务器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A4B40FA-2DD9-41D3-93AF-0500A3D96EB9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5926540" y="1828801"/>
            <a:ext cx="0" cy="57646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B342E42-63B5-42BC-A4D3-108568205ACF}"/>
              </a:ext>
            </a:extLst>
          </p:cNvPr>
          <p:cNvSpPr txBox="1"/>
          <p:nvPr/>
        </p:nvSpPr>
        <p:spPr>
          <a:xfrm>
            <a:off x="5919424" y="1932369"/>
            <a:ext cx="5918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http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A5F6A39C-C274-4F61-BB8B-F099F93BFECA}"/>
              </a:ext>
            </a:extLst>
          </p:cNvPr>
          <p:cNvCxnSpPr>
            <a:stCxn id="5" idx="3"/>
            <a:endCxn id="10" idx="3"/>
          </p:cNvCxnSpPr>
          <p:nvPr/>
        </p:nvCxnSpPr>
        <p:spPr>
          <a:xfrm>
            <a:off x="6430123" y="318053"/>
            <a:ext cx="500269" cy="2405270"/>
          </a:xfrm>
          <a:prstGeom prst="curvedConnector3">
            <a:avLst>
              <a:gd name="adj1" fmla="val 145695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DBCC723-1E40-440E-B640-0A59E3C45E4E}"/>
              </a:ext>
            </a:extLst>
          </p:cNvPr>
          <p:cNvSpPr txBox="1"/>
          <p:nvPr/>
        </p:nvSpPr>
        <p:spPr>
          <a:xfrm>
            <a:off x="7223900" y="1336022"/>
            <a:ext cx="7136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</a:rPr>
              <a:t>http2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D051B36-F2E5-4677-A59E-9C9D1518E77E}"/>
              </a:ext>
            </a:extLst>
          </p:cNvPr>
          <p:cNvSpPr/>
          <p:nvPr/>
        </p:nvSpPr>
        <p:spPr>
          <a:xfrm>
            <a:off x="5181106" y="3617844"/>
            <a:ext cx="1490867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服务注册中心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053B915-FE9A-4065-A057-67F00BD716A9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flipV="1">
            <a:off x="5926540" y="3041375"/>
            <a:ext cx="0" cy="57646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0BA0BC2-F5CA-41D4-8A42-53DF13B29240}"/>
              </a:ext>
            </a:extLst>
          </p:cNvPr>
          <p:cNvSpPr/>
          <p:nvPr/>
        </p:nvSpPr>
        <p:spPr>
          <a:xfrm>
            <a:off x="9786723" y="4803910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RTSP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流接入服务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5B3FB6A-9663-45DB-B223-1EC999A3BB97}"/>
              </a:ext>
            </a:extLst>
          </p:cNvPr>
          <p:cNvSpPr/>
          <p:nvPr/>
        </p:nvSpPr>
        <p:spPr>
          <a:xfrm>
            <a:off x="2309189" y="3617844"/>
            <a:ext cx="1490867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监控中心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BD39AFB-FBE6-491A-8B68-32FD9725C345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3800056" y="3935897"/>
            <a:ext cx="1381050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419C8A3-BA72-48AF-A12A-5434B1DF9520}"/>
              </a:ext>
            </a:extLst>
          </p:cNvPr>
          <p:cNvSpPr/>
          <p:nvPr/>
        </p:nvSpPr>
        <p:spPr>
          <a:xfrm>
            <a:off x="9551500" y="2405270"/>
            <a:ext cx="1477611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Nginx</a:t>
            </a:r>
          </a:p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Rtmp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流服务器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541E8300-59AA-45C9-AF36-B5B94CB75B86}"/>
              </a:ext>
            </a:extLst>
          </p:cNvPr>
          <p:cNvCxnSpPr>
            <a:stCxn id="15" idx="3"/>
            <a:endCxn id="17" idx="0"/>
          </p:cNvCxnSpPr>
          <p:nvPr/>
        </p:nvCxnSpPr>
        <p:spPr>
          <a:xfrm>
            <a:off x="6671973" y="3935897"/>
            <a:ext cx="3618333" cy="868013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8B5205D7-52DD-4325-AE62-5285CAB3A06C}"/>
              </a:ext>
            </a:extLst>
          </p:cNvPr>
          <p:cNvCxnSpPr>
            <a:stCxn id="17" idx="3"/>
            <a:endCxn id="20" idx="3"/>
          </p:cNvCxnSpPr>
          <p:nvPr/>
        </p:nvCxnSpPr>
        <p:spPr>
          <a:xfrm flipV="1">
            <a:off x="10793888" y="2723323"/>
            <a:ext cx="235223" cy="2398640"/>
          </a:xfrm>
          <a:prstGeom prst="bentConnector3">
            <a:avLst>
              <a:gd name="adj1" fmla="val 197184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FFF5A42-DFEB-40DA-A40B-F74E523ACD5F}"/>
              </a:ext>
            </a:extLst>
          </p:cNvPr>
          <p:cNvSpPr txBox="1"/>
          <p:nvPr/>
        </p:nvSpPr>
        <p:spPr>
          <a:xfrm>
            <a:off x="11297471" y="3299842"/>
            <a:ext cx="89452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转成</a:t>
            </a:r>
            <a:r>
              <a:rPr lang="en-US" altLang="zh-CN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Rtmp</a:t>
            </a:r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流推送至</a:t>
            </a:r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Nginx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BCA246C-BBB9-476E-B137-EAA0643E7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100" y="6158944"/>
            <a:ext cx="341247" cy="341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B85E95C-7D06-48A0-8664-231795CA3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682" y="6158943"/>
            <a:ext cx="341247" cy="341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FF5E788-65AD-4E17-96A5-E7186B083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264" y="6158942"/>
            <a:ext cx="341247" cy="3412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7CCD44EF-71C0-48BF-9D0F-20181AEF3F98}"/>
              </a:ext>
            </a:extLst>
          </p:cNvPr>
          <p:cNvCxnSpPr>
            <a:stCxn id="17" idx="2"/>
            <a:endCxn id="24" idx="0"/>
          </p:cNvCxnSpPr>
          <p:nvPr/>
        </p:nvCxnSpPr>
        <p:spPr>
          <a:xfrm rot="5400000">
            <a:off x="9679051" y="5547688"/>
            <a:ext cx="718929" cy="503582"/>
          </a:xfrm>
          <a:prstGeom prst="bentConnector3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996A48B-E492-4396-9C1E-86A1342C7F23}"/>
              </a:ext>
            </a:extLst>
          </p:cNvPr>
          <p:cNvCxnSpPr>
            <a:stCxn id="17" idx="2"/>
            <a:endCxn id="26" idx="0"/>
          </p:cNvCxnSpPr>
          <p:nvPr/>
        </p:nvCxnSpPr>
        <p:spPr>
          <a:xfrm rot="16200000" flipH="1">
            <a:off x="10182634" y="5547687"/>
            <a:ext cx="718927" cy="503582"/>
          </a:xfrm>
          <a:prstGeom prst="bentConnector3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499CB52-16CF-44AD-AB4F-5A7E2FE8D92B}"/>
              </a:ext>
            </a:extLst>
          </p:cNvPr>
          <p:cNvCxnSpPr>
            <a:stCxn id="17" idx="2"/>
            <a:endCxn id="25" idx="0"/>
          </p:cNvCxnSpPr>
          <p:nvPr/>
        </p:nvCxnSpPr>
        <p:spPr>
          <a:xfrm>
            <a:off x="10290306" y="5440015"/>
            <a:ext cx="0" cy="71892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3FB296F-3B94-4832-9E95-E819F304B19F}"/>
              </a:ext>
            </a:extLst>
          </p:cNvPr>
          <p:cNvSpPr/>
          <p:nvPr/>
        </p:nvSpPr>
        <p:spPr>
          <a:xfrm>
            <a:off x="7003951" y="4874279"/>
            <a:ext cx="1007165" cy="5127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OPC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Client</a:t>
            </a:r>
            <a:endParaRPr lang="zh-CN" altLang="en-US" sz="1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89D3C08-9BD9-4F40-9A66-F32A9348654C}"/>
              </a:ext>
            </a:extLst>
          </p:cNvPr>
          <p:cNvSpPr/>
          <p:nvPr/>
        </p:nvSpPr>
        <p:spPr>
          <a:xfrm>
            <a:off x="8246339" y="4874279"/>
            <a:ext cx="1007165" cy="5127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OPC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Server</a:t>
            </a:r>
            <a:endParaRPr lang="zh-CN" altLang="en-US" sz="1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AACE4653-9065-4F4C-AC8C-52A8715FC2A6}"/>
              </a:ext>
            </a:extLst>
          </p:cNvPr>
          <p:cNvCxnSpPr>
            <a:stCxn id="15" idx="3"/>
            <a:endCxn id="4" idx="0"/>
          </p:cNvCxnSpPr>
          <p:nvPr/>
        </p:nvCxnSpPr>
        <p:spPr>
          <a:xfrm>
            <a:off x="6671973" y="3935897"/>
            <a:ext cx="1456755" cy="863839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D44A8F4-752B-4297-8CA4-D2173AB6277A}"/>
              </a:ext>
            </a:extLst>
          </p:cNvPr>
          <p:cNvSpPr txBox="1"/>
          <p:nvPr/>
        </p:nvSpPr>
        <p:spPr>
          <a:xfrm>
            <a:off x="10300668" y="5466682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接入</a:t>
            </a:r>
            <a:endParaRPr lang="en-US" altLang="zh-CN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A2C0DEC-8208-4CF3-9F81-0A59E9F6289F}"/>
              </a:ext>
            </a:extLst>
          </p:cNvPr>
          <p:cNvSpPr/>
          <p:nvPr/>
        </p:nvSpPr>
        <p:spPr>
          <a:xfrm>
            <a:off x="5414607" y="4803909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设备管理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968C92B-1CB7-4527-83ED-8EA30BF8C8DD}"/>
              </a:ext>
            </a:extLst>
          </p:cNvPr>
          <p:cNvSpPr/>
          <p:nvPr/>
        </p:nvSpPr>
        <p:spPr>
          <a:xfrm>
            <a:off x="3900547" y="4803909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设备数采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0060DA4-07D8-47D0-A1B4-18DB094A32F4}"/>
              </a:ext>
            </a:extLst>
          </p:cNvPr>
          <p:cNvCxnSpPr>
            <a:stCxn id="15" idx="2"/>
            <a:endCxn id="34" idx="0"/>
          </p:cNvCxnSpPr>
          <p:nvPr/>
        </p:nvCxnSpPr>
        <p:spPr>
          <a:xfrm flipH="1">
            <a:off x="5918190" y="4253949"/>
            <a:ext cx="8350" cy="54996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256BC1B5-3B41-4243-87A3-3237D06D94B9}"/>
              </a:ext>
            </a:extLst>
          </p:cNvPr>
          <p:cNvCxnSpPr>
            <a:stCxn id="15" idx="1"/>
            <a:endCxn id="35" idx="0"/>
          </p:cNvCxnSpPr>
          <p:nvPr/>
        </p:nvCxnSpPr>
        <p:spPr>
          <a:xfrm rot="10800000" flipV="1">
            <a:off x="4404130" y="3935897"/>
            <a:ext cx="776976" cy="868012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FA5C5E8-84C0-4EA9-A27B-C00CCC73F22B}"/>
              </a:ext>
            </a:extLst>
          </p:cNvPr>
          <p:cNvGrpSpPr/>
          <p:nvPr/>
        </p:nvGrpSpPr>
        <p:grpSpPr>
          <a:xfrm>
            <a:off x="4600952" y="5768025"/>
            <a:ext cx="2638906" cy="871316"/>
            <a:chOff x="4033067" y="5377064"/>
            <a:chExt cx="2638906" cy="871316"/>
          </a:xfrm>
          <a:noFill/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145ADD45-7C80-415A-BD06-CEAA3BB9A64D}"/>
                </a:ext>
              </a:extLst>
            </p:cNvPr>
            <p:cNvSpPr/>
            <p:nvPr/>
          </p:nvSpPr>
          <p:spPr>
            <a:xfrm>
              <a:off x="4033067" y="5377064"/>
              <a:ext cx="2638906" cy="871316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FC40C55A-8461-448B-BD5B-AC65CEEE5BFD}"/>
                </a:ext>
              </a:extLst>
            </p:cNvPr>
            <p:cNvGrpSpPr/>
            <p:nvPr/>
          </p:nvGrpSpPr>
          <p:grpSpPr>
            <a:xfrm>
              <a:off x="4149747" y="5514824"/>
              <a:ext cx="2414261" cy="612648"/>
              <a:chOff x="4189503" y="5488320"/>
              <a:chExt cx="2414261" cy="612648"/>
            </a:xfrm>
            <a:grpFill/>
          </p:grpSpPr>
          <p:sp>
            <p:nvSpPr>
              <p:cNvPr id="41" name="流程图: 离页连接符 40">
                <a:extLst>
                  <a:ext uri="{FF2B5EF4-FFF2-40B4-BE49-F238E27FC236}">
                    <a16:creationId xmlns:a16="http://schemas.microsoft.com/office/drawing/2014/main" id="{C5741830-7ACB-47D9-9F46-3BDE641D096A}"/>
                  </a:ext>
                </a:extLst>
              </p:cNvPr>
              <p:cNvSpPr/>
              <p:nvPr/>
            </p:nvSpPr>
            <p:spPr>
              <a:xfrm>
                <a:off x="4189503" y="5488320"/>
                <a:ext cx="644457" cy="612648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设备</a:t>
                </a:r>
                <a:endParaRPr lang="en-US" altLang="zh-CN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SDK</a:t>
                </a:r>
                <a:endParaRPr lang="zh-CN" altLang="en-US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42" name="流程图: 离页连接符 41">
                <a:extLst>
                  <a:ext uri="{FF2B5EF4-FFF2-40B4-BE49-F238E27FC236}">
                    <a16:creationId xmlns:a16="http://schemas.microsoft.com/office/drawing/2014/main" id="{35E68748-DD13-4E60-A9E3-86D6658CF941}"/>
                  </a:ext>
                </a:extLst>
              </p:cNvPr>
              <p:cNvSpPr/>
              <p:nvPr/>
            </p:nvSpPr>
            <p:spPr>
              <a:xfrm>
                <a:off x="5074405" y="5488320"/>
                <a:ext cx="644457" cy="612648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设备</a:t>
                </a:r>
                <a:endParaRPr lang="en-US" altLang="zh-CN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SDK</a:t>
                </a:r>
                <a:endParaRPr lang="zh-CN" altLang="en-US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43" name="流程图: 离页连接符 42">
                <a:extLst>
                  <a:ext uri="{FF2B5EF4-FFF2-40B4-BE49-F238E27FC236}">
                    <a16:creationId xmlns:a16="http://schemas.microsoft.com/office/drawing/2014/main" id="{2F4ED45F-25E5-4B21-9422-4F49D5AEB955}"/>
                  </a:ext>
                </a:extLst>
              </p:cNvPr>
              <p:cNvSpPr/>
              <p:nvPr/>
            </p:nvSpPr>
            <p:spPr>
              <a:xfrm>
                <a:off x="5959307" y="5488320"/>
                <a:ext cx="644457" cy="612648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设备</a:t>
                </a:r>
                <a:endParaRPr lang="en-US" altLang="zh-CN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SDK</a:t>
                </a:r>
                <a:endParaRPr lang="zh-CN" altLang="en-US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</p:grpSp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A400545-B625-4B24-BEE6-7422A4B0D216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>
            <a:off x="5918190" y="5440014"/>
            <a:ext cx="2215" cy="32801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4F8BEB54-F770-4AA1-8BF7-93E3551054BB}"/>
              </a:ext>
            </a:extLst>
          </p:cNvPr>
          <p:cNvSpPr txBox="1"/>
          <p:nvPr/>
        </p:nvSpPr>
        <p:spPr>
          <a:xfrm>
            <a:off x="5937364" y="5435493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注册</a:t>
            </a:r>
            <a:endParaRPr lang="en-US" altLang="zh-CN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B8830AA0-5F15-4B97-88B6-2BAC1C44B8F0}"/>
              </a:ext>
            </a:extLst>
          </p:cNvPr>
          <p:cNvSpPr/>
          <p:nvPr/>
        </p:nvSpPr>
        <p:spPr>
          <a:xfrm>
            <a:off x="210381" y="5425217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MQTT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服务器</a:t>
            </a: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6BA5F326-C3D9-46DB-B86D-3CEA479EAAC1}"/>
              </a:ext>
            </a:extLst>
          </p:cNvPr>
          <p:cNvCxnSpPr>
            <a:cxnSpLocks/>
            <a:stCxn id="46" idx="2"/>
            <a:endCxn id="39" idx="2"/>
          </p:cNvCxnSpPr>
          <p:nvPr/>
        </p:nvCxnSpPr>
        <p:spPr>
          <a:xfrm rot="16200000" flipH="1">
            <a:off x="3028175" y="3747110"/>
            <a:ext cx="578019" cy="5206441"/>
          </a:xfrm>
          <a:prstGeom prst="bentConnector3">
            <a:avLst>
              <a:gd name="adj1" fmla="val 139549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A5995586-AF57-4CFE-B46B-99C9EB715066}"/>
              </a:ext>
            </a:extLst>
          </p:cNvPr>
          <p:cNvCxnSpPr>
            <a:cxnSpLocks/>
            <a:stCxn id="46" idx="3"/>
            <a:endCxn id="35" idx="2"/>
          </p:cNvCxnSpPr>
          <p:nvPr/>
        </p:nvCxnSpPr>
        <p:spPr>
          <a:xfrm flipV="1">
            <a:off x="1217546" y="5440014"/>
            <a:ext cx="3186584" cy="303256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D5CBFC1-217B-4D4C-A9C6-D4BF766AA16A}"/>
              </a:ext>
            </a:extLst>
          </p:cNvPr>
          <p:cNvCxnSpPr>
            <a:stCxn id="35" idx="3"/>
            <a:endCxn id="34" idx="1"/>
          </p:cNvCxnSpPr>
          <p:nvPr/>
        </p:nvCxnSpPr>
        <p:spPr>
          <a:xfrm>
            <a:off x="4907712" y="5121962"/>
            <a:ext cx="506895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DE39D5E-C588-4B23-B423-0A371D2A305F}"/>
              </a:ext>
            </a:extLst>
          </p:cNvPr>
          <p:cNvSpPr txBox="1"/>
          <p:nvPr/>
        </p:nvSpPr>
        <p:spPr>
          <a:xfrm>
            <a:off x="5597741" y="5433845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①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3A99A1A-4990-4D23-86D8-151CDFEF3E17}"/>
              </a:ext>
            </a:extLst>
          </p:cNvPr>
          <p:cNvSpPr txBox="1"/>
          <p:nvPr/>
        </p:nvSpPr>
        <p:spPr>
          <a:xfrm>
            <a:off x="2872521" y="6596607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②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4021015-B73B-4FBD-85BF-FFA0EB043169}"/>
              </a:ext>
            </a:extLst>
          </p:cNvPr>
          <p:cNvSpPr txBox="1"/>
          <p:nvPr/>
        </p:nvSpPr>
        <p:spPr>
          <a:xfrm>
            <a:off x="2869204" y="5450288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③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B5CADAD-DA01-42AB-99CB-2BCBBC5F7C8B}"/>
              </a:ext>
            </a:extLst>
          </p:cNvPr>
          <p:cNvSpPr txBox="1"/>
          <p:nvPr/>
        </p:nvSpPr>
        <p:spPr>
          <a:xfrm>
            <a:off x="4985916" y="4828665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④</a:t>
            </a:r>
          </a:p>
        </p:txBody>
      </p: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356136F7-B939-432D-B4B6-1D72950CCA32}"/>
              </a:ext>
            </a:extLst>
          </p:cNvPr>
          <p:cNvCxnSpPr>
            <a:cxnSpLocks/>
            <a:stCxn id="46" idx="0"/>
            <a:endCxn id="34" idx="0"/>
          </p:cNvCxnSpPr>
          <p:nvPr/>
        </p:nvCxnSpPr>
        <p:spPr>
          <a:xfrm rot="5400000" flipH="1" flipV="1">
            <a:off x="3005423" y="2512450"/>
            <a:ext cx="621308" cy="5204226"/>
          </a:xfrm>
          <a:prstGeom prst="curvedConnector3">
            <a:avLst>
              <a:gd name="adj1" fmla="val 160255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9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B7222F9-F756-48C9-9722-B8A62DB22001}"/>
              </a:ext>
            </a:extLst>
          </p:cNvPr>
          <p:cNvSpPr txBox="1"/>
          <p:nvPr/>
        </p:nvSpPr>
        <p:spPr>
          <a:xfrm>
            <a:off x="337626" y="379826"/>
            <a:ext cx="5352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如何实现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Client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同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Manager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连接呢？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04438E-4D36-4033-984F-63D1822969C9}"/>
              </a:ext>
            </a:extLst>
          </p:cNvPr>
          <p:cNvSpPr txBox="1"/>
          <p:nvPr/>
        </p:nvSpPr>
        <p:spPr>
          <a:xfrm>
            <a:off x="882179" y="1712241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如何生成</a:t>
            </a:r>
            <a:r>
              <a:rPr lang="en-US" altLang="zh-CN" dirty="0"/>
              <a:t>Client</a:t>
            </a:r>
            <a:r>
              <a:rPr lang="zh-CN" altLang="en-US" dirty="0"/>
              <a:t>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F4D4ED-EFA0-4DB1-940F-5ED48A910DB6}"/>
              </a:ext>
            </a:extLst>
          </p:cNvPr>
          <p:cNvSpPr txBox="1"/>
          <p:nvPr/>
        </p:nvSpPr>
        <p:spPr>
          <a:xfrm>
            <a:off x="882179" y="4748291"/>
            <a:ext cx="438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假设需要生成的</a:t>
            </a:r>
            <a:r>
              <a:rPr lang="en-US" altLang="zh-CN" dirty="0"/>
              <a:t>Client</a:t>
            </a:r>
            <a:r>
              <a:rPr lang="zh-CN" altLang="en-US" dirty="0"/>
              <a:t>应该是什么样子？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7A98BF-AA9C-46EB-875E-CFCFB83DD5F4}"/>
              </a:ext>
            </a:extLst>
          </p:cNvPr>
          <p:cNvSpPr txBox="1"/>
          <p:nvPr/>
        </p:nvSpPr>
        <p:spPr>
          <a:xfrm>
            <a:off x="5690373" y="3455236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启动之后就能连接上</a:t>
            </a:r>
            <a:r>
              <a:rPr lang="en-US" altLang="zh-CN" dirty="0"/>
              <a:t>Manager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CC3D3F-6782-46CB-AF00-C24F8122E33C}"/>
              </a:ext>
            </a:extLst>
          </p:cNvPr>
          <p:cNvSpPr/>
          <p:nvPr/>
        </p:nvSpPr>
        <p:spPr>
          <a:xfrm>
            <a:off x="5690373" y="3961788"/>
            <a:ext cx="4099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发送唯一的</a:t>
            </a:r>
            <a:r>
              <a:rPr lang="zh-CN" altLang="en-US" b="1" dirty="0">
                <a:solidFill>
                  <a:srgbClr val="FF0000"/>
                </a:solidFill>
              </a:rPr>
              <a:t>认证指令</a:t>
            </a:r>
            <a:r>
              <a:rPr lang="zh-CN" altLang="en-US" dirty="0"/>
              <a:t>，进行权限认证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0A9F4E-3885-4407-913B-50C12B5B7735}"/>
              </a:ext>
            </a:extLst>
          </p:cNvPr>
          <p:cNvSpPr txBox="1"/>
          <p:nvPr/>
        </p:nvSpPr>
        <p:spPr>
          <a:xfrm>
            <a:off x="5690373" y="4468340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认证之后服务器发送加密的</a:t>
            </a:r>
            <a:r>
              <a:rPr lang="en-US" altLang="zh-CN" dirty="0" err="1"/>
              <a:t>Mqtt</a:t>
            </a:r>
            <a:r>
              <a:rPr lang="zh-CN" altLang="en-US" dirty="0"/>
              <a:t>连接方式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CE4BEF-2803-4FF8-B57B-B4D0FFEB48A3}"/>
              </a:ext>
            </a:extLst>
          </p:cNvPr>
          <p:cNvSpPr txBox="1"/>
          <p:nvPr/>
        </p:nvSpPr>
        <p:spPr>
          <a:xfrm>
            <a:off x="5690373" y="4974892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解密之后进行连接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4C7F77-3136-4DAF-BDDA-555E881CDF0F}"/>
              </a:ext>
            </a:extLst>
          </p:cNvPr>
          <p:cNvSpPr txBox="1"/>
          <p:nvPr/>
        </p:nvSpPr>
        <p:spPr>
          <a:xfrm>
            <a:off x="5690373" y="5481444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连接上</a:t>
            </a:r>
            <a:r>
              <a:rPr lang="en-US" altLang="zh-CN" dirty="0" err="1"/>
              <a:t>Mqtt</a:t>
            </a:r>
            <a:r>
              <a:rPr lang="zh-CN" altLang="en-US" dirty="0"/>
              <a:t>之后，发送测试信息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123216-A7F0-4EA9-9056-F8105DDB294C}"/>
              </a:ext>
            </a:extLst>
          </p:cNvPr>
          <p:cNvSpPr txBox="1"/>
          <p:nvPr/>
        </p:nvSpPr>
        <p:spPr>
          <a:xfrm>
            <a:off x="5690373" y="5987994"/>
            <a:ext cx="507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6.</a:t>
            </a:r>
            <a:r>
              <a:rPr lang="zh-CN" altLang="en-US" dirty="0"/>
              <a:t>确定无误，否则本次连接失败，</a:t>
            </a:r>
            <a:r>
              <a:rPr lang="en-US" altLang="zh-CN" dirty="0"/>
              <a:t>Client</a:t>
            </a:r>
            <a:r>
              <a:rPr lang="zh-CN" altLang="en-US" dirty="0"/>
              <a:t>服务停止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2A7C0601-D2E9-4D35-8B87-02614212CAD3}"/>
              </a:ext>
            </a:extLst>
          </p:cNvPr>
          <p:cNvSpPr/>
          <p:nvPr/>
        </p:nvSpPr>
        <p:spPr>
          <a:xfrm>
            <a:off x="5267528" y="3455236"/>
            <a:ext cx="196948" cy="29564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1405CD-D7BF-4BA4-845A-6F8304C44363}"/>
              </a:ext>
            </a:extLst>
          </p:cNvPr>
          <p:cNvSpPr txBox="1"/>
          <p:nvPr/>
        </p:nvSpPr>
        <p:spPr>
          <a:xfrm>
            <a:off x="5464476" y="1081249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提取公共部分形成固定模板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60FD741-81EF-4431-95C2-CAC2CE5FAB50}"/>
              </a:ext>
            </a:extLst>
          </p:cNvPr>
          <p:cNvSpPr txBox="1"/>
          <p:nvPr/>
        </p:nvSpPr>
        <p:spPr>
          <a:xfrm>
            <a:off x="5464476" y="1496595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密钥和认证指令配置文件方式发放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1A6678C-195D-4BD6-BD14-9AA490D19613}"/>
              </a:ext>
            </a:extLst>
          </p:cNvPr>
          <p:cNvSpPr/>
          <p:nvPr/>
        </p:nvSpPr>
        <p:spPr>
          <a:xfrm>
            <a:off x="5464476" y="1957955"/>
            <a:ext cx="3937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选择</a:t>
            </a:r>
            <a:r>
              <a:rPr lang="en-US" altLang="zh-CN" dirty="0" err="1"/>
              <a:t>FreeMarker</a:t>
            </a:r>
            <a:r>
              <a:rPr lang="zh-CN" altLang="en-US" dirty="0"/>
              <a:t>进行代码自动生成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83EBFEF-D19E-4B2C-BD2B-B1E17B5B4443}"/>
              </a:ext>
            </a:extLst>
          </p:cNvPr>
          <p:cNvSpPr/>
          <p:nvPr/>
        </p:nvSpPr>
        <p:spPr>
          <a:xfrm>
            <a:off x="5467989" y="2417686"/>
            <a:ext cx="2204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压缩打包提供下载</a:t>
            </a: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2036DBE4-F849-4FB1-B3C7-9F0B284A9407}"/>
              </a:ext>
            </a:extLst>
          </p:cNvPr>
          <p:cNvSpPr/>
          <p:nvPr/>
        </p:nvSpPr>
        <p:spPr>
          <a:xfrm>
            <a:off x="5266303" y="1121447"/>
            <a:ext cx="98474" cy="16195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9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332</Words>
  <Application>Microsoft Office PowerPoint</Application>
  <PresentationFormat>宽屏</PresentationFormat>
  <Paragraphs>127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Microsoft JhengHei UI</vt:lpstr>
      <vt:lpstr>Microsoft YaHei UI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红元</dc:creator>
  <cp:lastModifiedBy>张 红元</cp:lastModifiedBy>
  <cp:revision>59</cp:revision>
  <dcterms:created xsi:type="dcterms:W3CDTF">2018-09-03T02:21:30Z</dcterms:created>
  <dcterms:modified xsi:type="dcterms:W3CDTF">2019-06-06T03:04:59Z</dcterms:modified>
</cp:coreProperties>
</file>