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639643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513031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6417585" y="513031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498963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516111" y="898456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6648568" y="898457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504247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944807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958875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958875"/>
            <a:ext cx="185964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>
            <a:off x="8328985" y="958876"/>
            <a:ext cx="1244084" cy="338649"/>
          </a:xfrm>
          <a:prstGeom prst="bentConnector3">
            <a:avLst>
              <a:gd name="adj1" fmla="val 1720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37937" y="-240557"/>
            <a:ext cx="689616" cy="3980168"/>
          </a:xfrm>
          <a:prstGeom prst="bentConnector3">
            <a:avLst>
              <a:gd name="adj1" fmla="val 4447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297523"/>
            <a:ext cx="429065" cy="30274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 flipH="1">
            <a:off x="7372829" y="1404719"/>
            <a:ext cx="456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530</Words>
  <Application>Microsoft Office PowerPoint</Application>
  <PresentationFormat>宽屏</PresentationFormat>
  <Paragraphs>216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114</cp:revision>
  <dcterms:created xsi:type="dcterms:W3CDTF">2018-09-03T02:21:30Z</dcterms:created>
  <dcterms:modified xsi:type="dcterms:W3CDTF">2019-07-22T14:28:36Z</dcterms:modified>
</cp:coreProperties>
</file>