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3B9A8-D85C-445A-8AE4-653E2C11D910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A8E83-C751-4220-AB2A-E4DB9C4D5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3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A8E83-C751-4220-AB2A-E4DB9C4D5AD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49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A8E83-C751-4220-AB2A-E4DB9C4D5AD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62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78764-04F2-4CC3-B98D-DB56EDFA5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E4FA3D-68FB-4F3B-B59A-B81A68A00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D8B8D-2FE0-4FDB-AE06-4500FCF6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8CAC1-2F7B-4C41-B1CA-7A22D61B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3536F-4B8A-4C31-8EE2-2CC3A791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2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70AD9-F098-4197-BBA3-FCAEEE48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6B7C5D-8E1F-45A5-B3D2-1D095618B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D64A5-ABBE-4328-B56A-8E99AF86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79BEB6-78B4-4292-9E19-D19DB56B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C5C81-5933-4136-B480-6B1924B4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6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A115B5-0BBA-4558-BAD8-246285C0E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78A43C-E8D1-44C3-BCB9-DF57A7F27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33156E-DE8F-4528-85C7-35EE54E9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39127-F6CA-43D9-8004-740B8DE1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E1594-0DCE-49B7-993F-B53D220D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04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52BCF-2C0B-4EA8-A291-BE824CE8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DD444-F771-40B4-A467-3F374E8A8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7B02E-68BE-4EA3-810F-FF03FD0A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91BD4-D431-4C32-9EEE-36E6BB55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7986E-E6A3-482B-A03A-70BBFD5D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18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DF437-44AE-4D24-9E5C-15FD142B3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6A8989-83A0-45A1-B515-F949AB094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34141-CAA0-40B7-8C51-0209242D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71B1B-07CE-4971-B498-7DF6385D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FFE739-4323-4AB3-9A36-FDDDCB62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96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C4B9B-9BD1-443B-B6DF-6E29D9BC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C9DFD-4871-4DBF-958F-3034B0608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1485E0-FBFB-4C60-A5AC-F16DF9F2E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BCE7C3-3EF0-49A8-8231-13D63983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975D6E-BBC8-4B84-816C-A3D55954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AF1C9A-66B5-413E-8087-60A0C9F7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87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9C4BF-6C0F-45E4-9BCA-55E6ED82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3BEE7-B69C-4767-9E5D-4E6108179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8B44D7-A672-4F1C-9953-82051E67F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F49E46-C9A2-4208-80F6-6F46EFD29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FAD963-8494-4E1D-832C-93B84BDF6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7288A4-00CB-4960-B16C-C7D3E6CD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4601E8-26E7-4385-B058-E57C2540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8A5115-67E2-4F3D-8B97-482466D6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73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BCA45-A371-4767-825E-3F0690C7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E68451-620F-47C0-93C4-2398EBC7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F6A5C0-89D5-4694-BDAF-7A0573B4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D81DC3-A425-4C10-9D13-82C75619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32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A72A97-A20A-4F10-AC00-8BAE274B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5DEF10-2397-4288-B0A5-72C28F64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2F7B9E-3EE2-47F7-98F0-8C62BF51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5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5BC10-FB99-4DAB-B164-57D33380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71F1C-E08A-40BF-8102-B25CEDCE5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1CAABD-BBF7-4D92-B7DF-B0427E9BF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383F11-817B-4249-9B55-A383AFDD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24C19B-7558-4523-9A4C-0F692F97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F171F5-89E0-488B-AC95-965447ED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0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60ECF-1ECA-4528-A246-25889CB8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0625A2-DF23-48D0-A238-2D14AAE3A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41BB9C-A64D-4A23-9328-C52DA5602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D5ECA6-0A67-4AAD-B133-27E2E126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14E79-262C-4C35-B08C-4302DDD2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E79F39-B8FC-4AF4-BDFF-B7945905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28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4E20E2-9E65-407C-B8D3-D1E33AAF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309DBB-313C-495D-8206-42923C2F6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087F9-D867-499D-BB0F-DB1AB5FFE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28833-E291-4948-8DAA-251BCB67763B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A262D-193A-4A35-8285-E229C5C22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0CFCEE-C200-48BD-B1BB-C92A8175B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64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D50BF20-9BF4-4627-BA79-0A18AC55B8E3}"/>
              </a:ext>
            </a:extLst>
          </p:cNvPr>
          <p:cNvSpPr/>
          <p:nvPr/>
        </p:nvSpPr>
        <p:spPr>
          <a:xfrm>
            <a:off x="2353182" y="3394125"/>
            <a:ext cx="7514493" cy="12274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核心微服务层</a:t>
            </a:r>
          </a:p>
        </p:txBody>
      </p:sp>
      <p:sp>
        <p:nvSpPr>
          <p:cNvPr id="49" name="对话气泡: 圆角矩形 48">
            <a:extLst>
              <a:ext uri="{FF2B5EF4-FFF2-40B4-BE49-F238E27FC236}">
                <a16:creationId xmlns:a16="http://schemas.microsoft.com/office/drawing/2014/main" id="{1006E121-1787-441E-976E-90DCD487A0FE}"/>
              </a:ext>
            </a:extLst>
          </p:cNvPr>
          <p:cNvSpPr/>
          <p:nvPr/>
        </p:nvSpPr>
        <p:spPr>
          <a:xfrm>
            <a:off x="2353182" y="4734074"/>
            <a:ext cx="7513771" cy="1294229"/>
          </a:xfrm>
          <a:prstGeom prst="wedgeRoundRectCallout">
            <a:avLst>
              <a:gd name="adj1" fmla="val 19420"/>
              <a:gd name="adj2" fmla="val -63341"/>
              <a:gd name="adj3" fmla="val 16667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设备微服务层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2A3B6E4-ABA1-424A-9302-5A812427B5F2}"/>
              </a:ext>
            </a:extLst>
          </p:cNvPr>
          <p:cNvSpPr/>
          <p:nvPr/>
        </p:nvSpPr>
        <p:spPr>
          <a:xfrm>
            <a:off x="2353182" y="833798"/>
            <a:ext cx="7514493" cy="974186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开放微服务层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85AA0CD-38FB-493F-B988-EFEFC44DF009}"/>
              </a:ext>
            </a:extLst>
          </p:cNvPr>
          <p:cNvSpPr/>
          <p:nvPr/>
        </p:nvSpPr>
        <p:spPr>
          <a:xfrm>
            <a:off x="2353182" y="1953941"/>
            <a:ext cx="7514493" cy="1334086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支持微服务层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CE04401-4E4E-4899-95AE-B3BE35058803}"/>
              </a:ext>
            </a:extLst>
          </p:cNvPr>
          <p:cNvSpPr/>
          <p:nvPr/>
        </p:nvSpPr>
        <p:spPr>
          <a:xfrm>
            <a:off x="491553" y="548336"/>
            <a:ext cx="1749085" cy="576132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CE9A47C-10C8-4239-BF56-44F9C1EC13FD}"/>
              </a:ext>
            </a:extLst>
          </p:cNvPr>
          <p:cNvSpPr/>
          <p:nvPr/>
        </p:nvSpPr>
        <p:spPr>
          <a:xfrm>
            <a:off x="9980219" y="548336"/>
            <a:ext cx="1749085" cy="576132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D9303C3-4497-41ED-83DD-3C3A6914E728}"/>
              </a:ext>
            </a:extLst>
          </p:cNvPr>
          <p:cNvSpPr/>
          <p:nvPr/>
        </p:nvSpPr>
        <p:spPr>
          <a:xfrm>
            <a:off x="1431009" y="1023720"/>
            <a:ext cx="491198" cy="29084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安全服务集合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8A3DDB8-6B04-477C-9C94-0860DCF6C5A8}"/>
              </a:ext>
            </a:extLst>
          </p:cNvPr>
          <p:cNvSpPr/>
          <p:nvPr/>
        </p:nvSpPr>
        <p:spPr>
          <a:xfrm>
            <a:off x="850419" y="1023719"/>
            <a:ext cx="491198" cy="29084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B7B6880-5A8E-452D-B504-159009987D4E}"/>
              </a:ext>
            </a:extLst>
          </p:cNvPr>
          <p:cNvSpPr/>
          <p:nvPr/>
        </p:nvSpPr>
        <p:spPr>
          <a:xfrm>
            <a:off x="2505855" y="5137346"/>
            <a:ext cx="744143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REST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E557CC2-B1EB-4790-BA66-906F88E76887}"/>
              </a:ext>
            </a:extLst>
          </p:cNvPr>
          <p:cNvSpPr/>
          <p:nvPr/>
        </p:nvSpPr>
        <p:spPr>
          <a:xfrm>
            <a:off x="3362542" y="513383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OPC-UA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F46066E-0B42-4C87-8734-BDB7DEB482BF}"/>
              </a:ext>
            </a:extLst>
          </p:cNvPr>
          <p:cNvSpPr/>
          <p:nvPr/>
        </p:nvSpPr>
        <p:spPr>
          <a:xfrm>
            <a:off x="4473890" y="5133834"/>
            <a:ext cx="1136595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MODBUS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D593683-A736-4A13-96B7-579DE638F11E}"/>
              </a:ext>
            </a:extLst>
          </p:cNvPr>
          <p:cNvSpPr/>
          <p:nvPr/>
        </p:nvSpPr>
        <p:spPr>
          <a:xfrm>
            <a:off x="5723029" y="5133834"/>
            <a:ext cx="887346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MQTT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2CB9E8E-8D22-4F6C-B52A-8968E22FB0B1}"/>
              </a:ext>
            </a:extLst>
          </p:cNvPr>
          <p:cNvSpPr/>
          <p:nvPr/>
        </p:nvSpPr>
        <p:spPr>
          <a:xfrm>
            <a:off x="6722919" y="5133833"/>
            <a:ext cx="887346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CE775A7-4CFC-48A3-9839-EF57823A7955}"/>
              </a:ext>
            </a:extLst>
          </p:cNvPr>
          <p:cNvSpPr/>
          <p:nvPr/>
        </p:nvSpPr>
        <p:spPr>
          <a:xfrm>
            <a:off x="7722809" y="5133832"/>
            <a:ext cx="1992194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设备服务拓展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对话气泡: 圆角矩形 23">
            <a:extLst>
              <a:ext uri="{FF2B5EF4-FFF2-40B4-BE49-F238E27FC236}">
                <a16:creationId xmlns:a16="http://schemas.microsoft.com/office/drawing/2014/main" id="{C5CCCA61-A2F6-4AAF-A0F8-6FFFEDBA9E33}"/>
              </a:ext>
            </a:extLst>
          </p:cNvPr>
          <p:cNvSpPr/>
          <p:nvPr/>
        </p:nvSpPr>
        <p:spPr>
          <a:xfrm>
            <a:off x="8384705" y="5910490"/>
            <a:ext cx="1107923" cy="684635"/>
          </a:xfrm>
          <a:prstGeom prst="wedgeRoundRectCallout">
            <a:avLst>
              <a:gd name="adj1" fmla="val 18750"/>
              <a:gd name="adj2" fmla="val -7475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SDK</a:t>
            </a:r>
            <a:endParaRPr lang="zh-CN" altLang="en-US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B91713A-EAE4-4CD8-8B49-4B2EFB37551D}"/>
              </a:ext>
            </a:extLst>
          </p:cNvPr>
          <p:cNvSpPr/>
          <p:nvPr/>
        </p:nvSpPr>
        <p:spPr>
          <a:xfrm>
            <a:off x="7828319" y="5218247"/>
            <a:ext cx="1794344" cy="51814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4ABC43F0-54CE-491D-A573-0C073F5C1FC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662" y="6098643"/>
            <a:ext cx="360069" cy="3600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</p:pic>
      <p:sp>
        <p:nvSpPr>
          <p:cNvPr id="30" name="对话气泡: 圆角矩形 29">
            <a:extLst>
              <a:ext uri="{FF2B5EF4-FFF2-40B4-BE49-F238E27FC236}">
                <a16:creationId xmlns:a16="http://schemas.microsoft.com/office/drawing/2014/main" id="{4680F16C-2A4E-43A3-874A-5EBD3AE8CFD7}"/>
              </a:ext>
            </a:extLst>
          </p:cNvPr>
          <p:cNvSpPr/>
          <p:nvPr/>
        </p:nvSpPr>
        <p:spPr>
          <a:xfrm>
            <a:off x="2936225" y="6134402"/>
            <a:ext cx="4488856" cy="460723"/>
          </a:xfrm>
          <a:prstGeom prst="wedgeRoundRectCallout">
            <a:avLst>
              <a:gd name="adj1" fmla="val -20861"/>
              <a:gd name="adj2" fmla="val -105436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真实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虚拟 设备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C83B273-4A47-4CD0-B993-1F622DF4337E}"/>
              </a:ext>
            </a:extLst>
          </p:cNvPr>
          <p:cNvSpPr/>
          <p:nvPr/>
        </p:nvSpPr>
        <p:spPr>
          <a:xfrm>
            <a:off x="11054500" y="1778685"/>
            <a:ext cx="491198" cy="34348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监控 管理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EAA55406-0B77-4051-BC20-671B57D4E3F4}"/>
              </a:ext>
            </a:extLst>
          </p:cNvPr>
          <p:cNvSpPr/>
          <p:nvPr/>
        </p:nvSpPr>
        <p:spPr>
          <a:xfrm>
            <a:off x="10205745" y="963922"/>
            <a:ext cx="491199" cy="984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控制台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C2E1DD8C-2376-4DCB-BCE4-6D6DABB21C99}"/>
              </a:ext>
            </a:extLst>
          </p:cNvPr>
          <p:cNvSpPr/>
          <p:nvPr/>
        </p:nvSpPr>
        <p:spPr>
          <a:xfrm>
            <a:off x="10205745" y="2255213"/>
            <a:ext cx="491199" cy="87513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容器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3A4CDFC3-5668-4168-8FC8-AB7D7E4D6926}"/>
              </a:ext>
            </a:extLst>
          </p:cNvPr>
          <p:cNvSpPr/>
          <p:nvPr/>
        </p:nvSpPr>
        <p:spPr>
          <a:xfrm>
            <a:off x="10205745" y="3469439"/>
            <a:ext cx="491199" cy="87513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部署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E446AB1C-A059-41FF-8F60-9D39105F3E5E}"/>
              </a:ext>
            </a:extLst>
          </p:cNvPr>
          <p:cNvSpPr/>
          <p:nvPr/>
        </p:nvSpPr>
        <p:spPr>
          <a:xfrm>
            <a:off x="10205745" y="4661678"/>
            <a:ext cx="491199" cy="11696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系统服务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FCC001DF-8096-4A46-BB41-BDB693A523C6}"/>
              </a:ext>
            </a:extLst>
          </p:cNvPr>
          <p:cNvSpPr/>
          <p:nvPr/>
        </p:nvSpPr>
        <p:spPr>
          <a:xfrm>
            <a:off x="590752" y="4246109"/>
            <a:ext cx="1533831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Token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97F21CAF-DE4C-4E21-A5E7-98F03A82E28A}"/>
              </a:ext>
            </a:extLst>
          </p:cNvPr>
          <p:cNvSpPr/>
          <p:nvPr/>
        </p:nvSpPr>
        <p:spPr>
          <a:xfrm>
            <a:off x="585111" y="4855718"/>
            <a:ext cx="1533831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加密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7A8E6CA-C5D6-4160-996B-11E68BDCCEA9}"/>
              </a:ext>
            </a:extLst>
          </p:cNvPr>
          <p:cNvSpPr/>
          <p:nvPr/>
        </p:nvSpPr>
        <p:spPr>
          <a:xfrm>
            <a:off x="2512390" y="3783037"/>
            <a:ext cx="1145571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数据存储</a:t>
            </a:r>
          </a:p>
        </p:txBody>
      </p:sp>
      <p:sp>
        <p:nvSpPr>
          <p:cNvPr id="44" name="对话气泡: 圆角矩形 43">
            <a:extLst>
              <a:ext uri="{FF2B5EF4-FFF2-40B4-BE49-F238E27FC236}">
                <a16:creationId xmlns:a16="http://schemas.microsoft.com/office/drawing/2014/main" id="{7200A091-7B7B-4038-B03A-7EF907AE6FE7}"/>
              </a:ext>
            </a:extLst>
          </p:cNvPr>
          <p:cNvSpPr/>
          <p:nvPr/>
        </p:nvSpPr>
        <p:spPr>
          <a:xfrm>
            <a:off x="3817843" y="3783038"/>
            <a:ext cx="914400" cy="771668"/>
          </a:xfrm>
          <a:prstGeom prst="wedgeRoundRectCallout">
            <a:avLst>
              <a:gd name="adj1" fmla="val 22244"/>
              <a:gd name="adj2" fmla="val 81256"/>
              <a:gd name="adj3" fmla="val 16667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指令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59D7DDEA-3BED-4B67-BFF5-CF0CDCF9E114}"/>
              </a:ext>
            </a:extLst>
          </p:cNvPr>
          <p:cNvSpPr/>
          <p:nvPr/>
        </p:nvSpPr>
        <p:spPr>
          <a:xfrm>
            <a:off x="4844787" y="3783037"/>
            <a:ext cx="2330097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设备添加、删除、操作库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1180180-B905-4A82-B73A-1B40371D22F0}"/>
              </a:ext>
            </a:extLst>
          </p:cNvPr>
          <p:cNvSpPr/>
          <p:nvPr/>
        </p:nvSpPr>
        <p:spPr>
          <a:xfrm>
            <a:off x="7287428" y="3780394"/>
            <a:ext cx="1145571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数据管理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7FBA3241-13E9-49D1-B909-F09CF77DB1A4}"/>
              </a:ext>
            </a:extLst>
          </p:cNvPr>
          <p:cNvSpPr/>
          <p:nvPr/>
        </p:nvSpPr>
        <p:spPr>
          <a:xfrm>
            <a:off x="8545543" y="3780393"/>
            <a:ext cx="1145571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数据收集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365462D2-F439-4A55-BC7D-F18C8CC59DC8}"/>
              </a:ext>
            </a:extLst>
          </p:cNvPr>
          <p:cNvSpPr/>
          <p:nvPr/>
        </p:nvSpPr>
        <p:spPr>
          <a:xfrm>
            <a:off x="2691722" y="2425484"/>
            <a:ext cx="998804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规则引擎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3984562F-523C-4D3B-B2CB-C10687464006}"/>
              </a:ext>
            </a:extLst>
          </p:cNvPr>
          <p:cNvSpPr/>
          <p:nvPr/>
        </p:nvSpPr>
        <p:spPr>
          <a:xfrm>
            <a:off x="3843199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任务调度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70DE5D7-E0C6-41AC-B088-AE0E78E9976D}"/>
              </a:ext>
            </a:extLst>
          </p:cNvPr>
          <p:cNvSpPr/>
          <p:nvPr/>
        </p:nvSpPr>
        <p:spPr>
          <a:xfrm>
            <a:off x="4994676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报警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B5FA806B-D1C3-498C-B0D0-2A5392D92342}"/>
              </a:ext>
            </a:extLst>
          </p:cNvPr>
          <p:cNvSpPr/>
          <p:nvPr/>
        </p:nvSpPr>
        <p:spPr>
          <a:xfrm>
            <a:off x="6127308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通知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9831F51B-CE35-4392-A522-5E2AC3ADB765}"/>
              </a:ext>
            </a:extLst>
          </p:cNvPr>
          <p:cNvSpPr/>
          <p:nvPr/>
        </p:nvSpPr>
        <p:spPr>
          <a:xfrm>
            <a:off x="7297630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日志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0AF06A78-CADE-4A5D-8186-E95AF6EE7F19}"/>
              </a:ext>
            </a:extLst>
          </p:cNvPr>
          <p:cNvSpPr/>
          <p:nvPr/>
        </p:nvSpPr>
        <p:spPr>
          <a:xfrm>
            <a:off x="8521960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2D9733C3-8FAC-4997-B53A-F1B8F9BFD7C6}"/>
              </a:ext>
            </a:extLst>
          </p:cNvPr>
          <p:cNvSpPr/>
          <p:nvPr/>
        </p:nvSpPr>
        <p:spPr>
          <a:xfrm>
            <a:off x="2585275" y="1215246"/>
            <a:ext cx="1798254" cy="50292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客户端注册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7A6C02E3-C969-4076-A107-8EB4DB50800B}"/>
              </a:ext>
            </a:extLst>
          </p:cNvPr>
          <p:cNvSpPr/>
          <p:nvPr/>
        </p:nvSpPr>
        <p:spPr>
          <a:xfrm>
            <a:off x="6638671" y="1215246"/>
            <a:ext cx="1479458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数据分发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E99B3F1-882D-4562-927E-644051E3E861}"/>
              </a:ext>
            </a:extLst>
          </p:cNvPr>
          <p:cNvSpPr/>
          <p:nvPr/>
        </p:nvSpPr>
        <p:spPr>
          <a:xfrm>
            <a:off x="4596541" y="1215246"/>
            <a:ext cx="1813343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数据开放接口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3DBF77B1-BB53-497B-A52E-EF6FE2841DA0}"/>
              </a:ext>
            </a:extLst>
          </p:cNvPr>
          <p:cNvSpPr/>
          <p:nvPr/>
        </p:nvSpPr>
        <p:spPr>
          <a:xfrm>
            <a:off x="8362278" y="1215246"/>
            <a:ext cx="1260385" cy="50292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拓展模块</a:t>
            </a:r>
          </a:p>
        </p:txBody>
      </p:sp>
      <p:sp>
        <p:nvSpPr>
          <p:cNvPr id="64" name="对话气泡: 圆角矩形 63">
            <a:extLst>
              <a:ext uri="{FF2B5EF4-FFF2-40B4-BE49-F238E27FC236}">
                <a16:creationId xmlns:a16="http://schemas.microsoft.com/office/drawing/2014/main" id="{3EF12010-2CDC-4D41-A4D6-4E32F649D503}"/>
              </a:ext>
            </a:extLst>
          </p:cNvPr>
          <p:cNvSpPr/>
          <p:nvPr/>
        </p:nvSpPr>
        <p:spPr>
          <a:xfrm>
            <a:off x="3215997" y="266976"/>
            <a:ext cx="1749085" cy="460723"/>
          </a:xfrm>
          <a:prstGeom prst="wedgeRoundRectCallout">
            <a:avLst>
              <a:gd name="adj1" fmla="val 23967"/>
              <a:gd name="adj2" fmla="val 80822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</a:t>
            </a:r>
          </a:p>
        </p:txBody>
      </p:sp>
      <p:sp>
        <p:nvSpPr>
          <p:cNvPr id="65" name="对话气泡: 圆角矩形 64">
            <a:extLst>
              <a:ext uri="{FF2B5EF4-FFF2-40B4-BE49-F238E27FC236}">
                <a16:creationId xmlns:a16="http://schemas.microsoft.com/office/drawing/2014/main" id="{4AE6C172-939B-491D-9F61-CA88ADD51142}"/>
              </a:ext>
            </a:extLst>
          </p:cNvPr>
          <p:cNvSpPr/>
          <p:nvPr/>
        </p:nvSpPr>
        <p:spPr>
          <a:xfrm>
            <a:off x="5473841" y="266976"/>
            <a:ext cx="3304541" cy="460723"/>
          </a:xfrm>
          <a:prstGeom prst="wedgeRoundRectCallout">
            <a:avLst>
              <a:gd name="adj1" fmla="val 22563"/>
              <a:gd name="adj2" fmla="val 8384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云服务器</a:t>
            </a:r>
          </a:p>
        </p:txBody>
      </p:sp>
    </p:spTree>
    <p:extLst>
      <p:ext uri="{BB962C8B-B14F-4D97-AF65-F5344CB8AC3E}">
        <p14:creationId xmlns:p14="http://schemas.microsoft.com/office/powerpoint/2010/main" val="378278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B7B6880-5A8E-452D-B504-159009987D4E}"/>
              </a:ext>
            </a:extLst>
          </p:cNvPr>
          <p:cNvSpPr/>
          <p:nvPr/>
        </p:nvSpPr>
        <p:spPr>
          <a:xfrm>
            <a:off x="245645" y="639643"/>
            <a:ext cx="1147057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代码版本库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3B81C24-AD85-4D0D-93A6-9CCE0A240633}"/>
              </a:ext>
            </a:extLst>
          </p:cNvPr>
          <p:cNvSpPr/>
          <p:nvPr/>
        </p:nvSpPr>
        <p:spPr>
          <a:xfrm>
            <a:off x="2227385" y="513031"/>
            <a:ext cx="2330552" cy="89168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服务器发现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836F1C93-BD0B-455F-B940-8C01ABDA6B9B}"/>
              </a:ext>
            </a:extLst>
          </p:cNvPr>
          <p:cNvSpPr/>
          <p:nvPr/>
        </p:nvSpPr>
        <p:spPr>
          <a:xfrm>
            <a:off x="6417585" y="513031"/>
            <a:ext cx="1911400" cy="89168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服务器注册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8CEDE95-F5BF-4E07-9AFB-46235234118E}"/>
              </a:ext>
            </a:extLst>
          </p:cNvPr>
          <p:cNvSpPr/>
          <p:nvPr/>
        </p:nvSpPr>
        <p:spPr>
          <a:xfrm>
            <a:off x="9573069" y="498963"/>
            <a:ext cx="2330552" cy="1597122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服务器监控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14C5962C-19A4-4758-96EF-ECF339814328}"/>
              </a:ext>
            </a:extLst>
          </p:cNvPr>
          <p:cNvSpPr/>
          <p:nvPr/>
        </p:nvSpPr>
        <p:spPr>
          <a:xfrm>
            <a:off x="2916718" y="2103415"/>
            <a:ext cx="1076956" cy="44521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接入服务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CC30A2EF-859C-41CC-9249-D4380C03943C}"/>
              </a:ext>
            </a:extLst>
          </p:cNvPr>
          <p:cNvSpPr/>
          <p:nvPr/>
        </p:nvSpPr>
        <p:spPr>
          <a:xfrm>
            <a:off x="232331" y="3129869"/>
            <a:ext cx="1112226" cy="238011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客户端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D1963F0C-A242-49F0-AA1A-FBE44A6FA966}"/>
              </a:ext>
            </a:extLst>
          </p:cNvPr>
          <p:cNvSpPr/>
          <p:nvPr/>
        </p:nvSpPr>
        <p:spPr>
          <a:xfrm>
            <a:off x="5601654" y="2094335"/>
            <a:ext cx="3542350" cy="4461212"/>
          </a:xfrm>
          <a:prstGeom prst="roundRect">
            <a:avLst>
              <a:gd name="adj" fmla="val 793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微服务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EF978A12-2129-4DFB-AC2F-56DECF598C58}"/>
              </a:ext>
            </a:extLst>
          </p:cNvPr>
          <p:cNvSpPr/>
          <p:nvPr/>
        </p:nvSpPr>
        <p:spPr>
          <a:xfrm>
            <a:off x="9992221" y="2551103"/>
            <a:ext cx="1911400" cy="99829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消息组件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RabbitMQ</a:t>
            </a: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FA581126-E5A6-421A-8191-8FBE20A79645}"/>
              </a:ext>
            </a:extLst>
          </p:cNvPr>
          <p:cNvSpPr/>
          <p:nvPr/>
        </p:nvSpPr>
        <p:spPr>
          <a:xfrm>
            <a:off x="9992221" y="3835602"/>
            <a:ext cx="1911400" cy="99829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关系型数据库组件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MariaDB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8A753B03-75A2-4BD4-912C-4FAE42093CE9}"/>
              </a:ext>
            </a:extLst>
          </p:cNvPr>
          <p:cNvSpPr/>
          <p:nvPr/>
        </p:nvSpPr>
        <p:spPr>
          <a:xfrm>
            <a:off x="9992221" y="5120101"/>
            <a:ext cx="1911400" cy="99829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非关系型数据库组件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MongoDB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01130507-62D4-40AE-BD09-B7AC4D008B9B}"/>
              </a:ext>
            </a:extLst>
          </p:cNvPr>
          <p:cNvSpPr/>
          <p:nvPr/>
        </p:nvSpPr>
        <p:spPr>
          <a:xfrm>
            <a:off x="4314350" y="3999474"/>
            <a:ext cx="992849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服务路由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Gateway</a:t>
            </a: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1BB68B6C-BBF4-4CE4-8110-3E115CF00CF0}"/>
              </a:ext>
            </a:extLst>
          </p:cNvPr>
          <p:cNvSpPr/>
          <p:nvPr/>
        </p:nvSpPr>
        <p:spPr>
          <a:xfrm>
            <a:off x="2516111" y="898456"/>
            <a:ext cx="1724962" cy="3892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Config Server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46553B67-7E82-41FB-BCEA-E952B6CA3527}"/>
              </a:ext>
            </a:extLst>
          </p:cNvPr>
          <p:cNvSpPr/>
          <p:nvPr/>
        </p:nvSpPr>
        <p:spPr>
          <a:xfrm>
            <a:off x="5854568" y="3720015"/>
            <a:ext cx="1437815" cy="4964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数据中心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7ECB25F8-3ABC-42BE-AC13-A060B52FDD4F}"/>
              </a:ext>
            </a:extLst>
          </p:cNvPr>
          <p:cNvSpPr/>
          <p:nvPr/>
        </p:nvSpPr>
        <p:spPr>
          <a:xfrm>
            <a:off x="371874" y="4363538"/>
            <a:ext cx="846407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云平台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F4FE9005-38E1-4DA0-BB82-072E855093F2}"/>
              </a:ext>
            </a:extLst>
          </p:cNvPr>
          <p:cNvSpPr/>
          <p:nvPr/>
        </p:nvSpPr>
        <p:spPr>
          <a:xfrm>
            <a:off x="6648568" y="898457"/>
            <a:ext cx="1447224" cy="38565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Euraka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738BCAE8-956B-4EC4-A808-1AF5DDDC5139}"/>
              </a:ext>
            </a:extLst>
          </p:cNvPr>
          <p:cNvSpPr/>
          <p:nvPr/>
        </p:nvSpPr>
        <p:spPr>
          <a:xfrm>
            <a:off x="9816574" y="1504247"/>
            <a:ext cx="1853854" cy="4458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指标监控 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Admin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1A1C1688-A0C2-428C-B5CD-5ECBE34AEBB0}"/>
              </a:ext>
            </a:extLst>
          </p:cNvPr>
          <p:cNvSpPr/>
          <p:nvPr/>
        </p:nvSpPr>
        <p:spPr>
          <a:xfrm>
            <a:off x="9816573" y="944807"/>
            <a:ext cx="1853855" cy="4458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调用链监控 </a:t>
            </a:r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Ziplin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B339BA5-A49F-42BF-9C8B-A18C23B7DFEA}"/>
              </a:ext>
            </a:extLst>
          </p:cNvPr>
          <p:cNvCxnSpPr>
            <a:cxnSpLocks/>
            <a:stCxn id="17" idx="3"/>
            <a:endCxn id="46" idx="1"/>
          </p:cNvCxnSpPr>
          <p:nvPr/>
        </p:nvCxnSpPr>
        <p:spPr>
          <a:xfrm flipV="1">
            <a:off x="1392702" y="958875"/>
            <a:ext cx="834683" cy="300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17B31F3-997E-4A13-BD4D-15AA6A4C8FF7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>
            <a:off x="4557937" y="958875"/>
            <a:ext cx="1859648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20C34A33-908B-4C17-8110-3E810DA8453A}"/>
              </a:ext>
            </a:extLst>
          </p:cNvPr>
          <p:cNvCxnSpPr>
            <a:cxnSpLocks/>
            <a:stCxn id="51" idx="1"/>
            <a:endCxn id="50" idx="3"/>
          </p:cNvCxnSpPr>
          <p:nvPr/>
        </p:nvCxnSpPr>
        <p:spPr>
          <a:xfrm rot="10800000">
            <a:off x="8328985" y="958876"/>
            <a:ext cx="1244084" cy="338649"/>
          </a:xfrm>
          <a:prstGeom prst="bentConnector3">
            <a:avLst>
              <a:gd name="adj1" fmla="val 17207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DEEBE4FB-F766-487C-A588-F4DBB06C8D86}"/>
              </a:ext>
            </a:extLst>
          </p:cNvPr>
          <p:cNvCxnSpPr>
            <a:cxnSpLocks/>
            <a:stCxn id="46" idx="2"/>
            <a:endCxn id="66" idx="0"/>
          </p:cNvCxnSpPr>
          <p:nvPr/>
        </p:nvCxnSpPr>
        <p:spPr>
          <a:xfrm rot="16200000" flipH="1">
            <a:off x="5037937" y="-240557"/>
            <a:ext cx="689616" cy="3980168"/>
          </a:xfrm>
          <a:prstGeom prst="bentConnector3">
            <a:avLst>
              <a:gd name="adj1" fmla="val 44475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F14F0187-0280-4E71-9DDD-0518BC1335DC}"/>
              </a:ext>
            </a:extLst>
          </p:cNvPr>
          <p:cNvCxnSpPr>
            <a:stCxn id="51" idx="1"/>
            <a:endCxn id="66" idx="3"/>
          </p:cNvCxnSpPr>
          <p:nvPr/>
        </p:nvCxnSpPr>
        <p:spPr>
          <a:xfrm rot="10800000" flipV="1">
            <a:off x="9144005" y="1297523"/>
            <a:ext cx="429065" cy="3027417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537D6BA3-35DF-413F-BD50-893A91EA66E1}"/>
              </a:ext>
            </a:extLst>
          </p:cNvPr>
          <p:cNvCxnSpPr>
            <a:cxnSpLocks/>
            <a:stCxn id="67" idx="1"/>
            <a:endCxn id="66" idx="3"/>
          </p:cNvCxnSpPr>
          <p:nvPr/>
        </p:nvCxnSpPr>
        <p:spPr>
          <a:xfrm rot="10800000" flipV="1">
            <a:off x="9144005" y="3050251"/>
            <a:ext cx="848217" cy="1274689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463DF0CF-F9DB-4B3D-86D0-66D62EFA3808}"/>
              </a:ext>
            </a:extLst>
          </p:cNvPr>
          <p:cNvCxnSpPr>
            <a:cxnSpLocks/>
            <a:stCxn id="68" idx="1"/>
            <a:endCxn id="66" idx="3"/>
          </p:cNvCxnSpPr>
          <p:nvPr/>
        </p:nvCxnSpPr>
        <p:spPr>
          <a:xfrm rot="10800000">
            <a:off x="9144005" y="4324941"/>
            <a:ext cx="848217" cy="9810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DB2D0E7E-4C27-4C5A-8303-AC03EC074C65}"/>
              </a:ext>
            </a:extLst>
          </p:cNvPr>
          <p:cNvCxnSpPr>
            <a:cxnSpLocks/>
            <a:stCxn id="69" idx="1"/>
            <a:endCxn id="66" idx="3"/>
          </p:cNvCxnSpPr>
          <p:nvPr/>
        </p:nvCxnSpPr>
        <p:spPr>
          <a:xfrm rot="10800000">
            <a:off x="9144005" y="4324942"/>
            <a:ext cx="848217" cy="1294309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ADE1D388-440A-4874-BCFA-246BE951EBCE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3993674" y="4321712"/>
            <a:ext cx="320676" cy="776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44E2E5F5-C700-48AB-8872-BB6E4217FEDC}"/>
              </a:ext>
            </a:extLst>
          </p:cNvPr>
          <p:cNvCxnSpPr>
            <a:cxnSpLocks/>
            <a:stCxn id="70" idx="3"/>
            <a:endCxn id="66" idx="1"/>
          </p:cNvCxnSpPr>
          <p:nvPr/>
        </p:nvCxnSpPr>
        <p:spPr>
          <a:xfrm>
            <a:off x="5307199" y="4321712"/>
            <a:ext cx="294455" cy="3229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C224BA91-0712-49A5-AE83-968FEB8CA6F8}"/>
              </a:ext>
            </a:extLst>
          </p:cNvPr>
          <p:cNvSpPr/>
          <p:nvPr/>
        </p:nvSpPr>
        <p:spPr>
          <a:xfrm>
            <a:off x="3066121" y="5265901"/>
            <a:ext cx="767765" cy="644475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访问认证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908F6E70-842C-402E-A7B5-75F1CAFF1A21}"/>
              </a:ext>
            </a:extLst>
          </p:cNvPr>
          <p:cNvSpPr/>
          <p:nvPr/>
        </p:nvSpPr>
        <p:spPr>
          <a:xfrm>
            <a:off x="3066121" y="4077478"/>
            <a:ext cx="767765" cy="644475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26CB2B15-E61B-4DC2-89D0-4F87A351AE34}"/>
              </a:ext>
            </a:extLst>
          </p:cNvPr>
          <p:cNvSpPr/>
          <p:nvPr/>
        </p:nvSpPr>
        <p:spPr>
          <a:xfrm>
            <a:off x="3066121" y="2885786"/>
            <a:ext cx="767765" cy="644475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安全策略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2BE8396B-F18F-4DBD-A10F-1F35E38956C4}"/>
              </a:ext>
            </a:extLst>
          </p:cNvPr>
          <p:cNvCxnSpPr>
            <a:stCxn id="122" idx="2"/>
            <a:endCxn id="121" idx="0"/>
          </p:cNvCxnSpPr>
          <p:nvPr/>
        </p:nvCxnSpPr>
        <p:spPr>
          <a:xfrm>
            <a:off x="3450004" y="3530261"/>
            <a:ext cx="0" cy="547217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2B362E46-5928-45AA-AD1A-F8C9DDFF98C3}"/>
              </a:ext>
            </a:extLst>
          </p:cNvPr>
          <p:cNvCxnSpPr>
            <a:stCxn id="120" idx="0"/>
            <a:endCxn id="121" idx="2"/>
          </p:cNvCxnSpPr>
          <p:nvPr/>
        </p:nvCxnSpPr>
        <p:spPr>
          <a:xfrm flipV="1">
            <a:off x="3450004" y="4721953"/>
            <a:ext cx="0" cy="543948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CB65209C-B74E-42F0-B81E-387919B9B4FF}"/>
              </a:ext>
            </a:extLst>
          </p:cNvPr>
          <p:cNvSpPr/>
          <p:nvPr/>
        </p:nvSpPr>
        <p:spPr>
          <a:xfrm>
            <a:off x="386345" y="3599082"/>
            <a:ext cx="793549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4C2B8696-2FD8-4029-910B-9EA164D1A7CC}"/>
              </a:ext>
            </a:extLst>
          </p:cNvPr>
          <p:cNvSpPr/>
          <p:nvPr/>
        </p:nvSpPr>
        <p:spPr>
          <a:xfrm>
            <a:off x="7453275" y="3720015"/>
            <a:ext cx="1437815" cy="4964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设备中心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7D478949-A2FE-4162-9070-28A909468F67}"/>
              </a:ext>
            </a:extLst>
          </p:cNvPr>
          <p:cNvSpPr/>
          <p:nvPr/>
        </p:nvSpPr>
        <p:spPr>
          <a:xfrm>
            <a:off x="5854568" y="4395502"/>
            <a:ext cx="1437815" cy="49646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规则引擎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AD31B7F1-534B-4B82-AB4F-EF5553095F31}"/>
              </a:ext>
            </a:extLst>
          </p:cNvPr>
          <p:cNvSpPr/>
          <p:nvPr/>
        </p:nvSpPr>
        <p:spPr>
          <a:xfrm>
            <a:off x="7453275" y="4395502"/>
            <a:ext cx="1437815" cy="49646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任务调度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BE5807E5-E2C1-4101-869E-64F20C2A9E3F}"/>
              </a:ext>
            </a:extLst>
          </p:cNvPr>
          <p:cNvSpPr/>
          <p:nvPr/>
        </p:nvSpPr>
        <p:spPr>
          <a:xfrm>
            <a:off x="5775593" y="5135358"/>
            <a:ext cx="1437815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Feign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服务调用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3988D50C-1837-4FB7-A516-645A67C31D38}"/>
              </a:ext>
            </a:extLst>
          </p:cNvPr>
          <p:cNvSpPr/>
          <p:nvPr/>
        </p:nvSpPr>
        <p:spPr>
          <a:xfrm>
            <a:off x="7374300" y="5135358"/>
            <a:ext cx="1592255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Ribbon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EC9C064C-D208-4547-AF49-6C883909DCF5}"/>
              </a:ext>
            </a:extLst>
          </p:cNvPr>
          <p:cNvSpPr/>
          <p:nvPr/>
        </p:nvSpPr>
        <p:spPr>
          <a:xfrm>
            <a:off x="5775593" y="5810845"/>
            <a:ext cx="2149648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Hystrix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服务熔断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降级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32AA9D4C-FEC5-4B6C-8942-93DE6413E303}"/>
              </a:ext>
            </a:extLst>
          </p:cNvPr>
          <p:cNvSpPr/>
          <p:nvPr/>
        </p:nvSpPr>
        <p:spPr>
          <a:xfrm>
            <a:off x="8023715" y="5810845"/>
            <a:ext cx="942840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Client</a:t>
            </a: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14FD56D-0D43-447E-A443-8CAE59F40446}"/>
              </a:ext>
            </a:extLst>
          </p:cNvPr>
          <p:cNvCxnSpPr>
            <a:cxnSpLocks/>
            <a:stCxn id="70" idx="3"/>
            <a:endCxn id="66" idx="1"/>
          </p:cNvCxnSpPr>
          <p:nvPr/>
        </p:nvCxnSpPr>
        <p:spPr>
          <a:xfrm>
            <a:off x="5307199" y="4321712"/>
            <a:ext cx="294455" cy="3229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3CBC56D2-7A74-47AE-A5B4-554AB8A27BA2}"/>
              </a:ext>
            </a:extLst>
          </p:cNvPr>
          <p:cNvSpPr/>
          <p:nvPr/>
        </p:nvSpPr>
        <p:spPr>
          <a:xfrm>
            <a:off x="5868082" y="2540177"/>
            <a:ext cx="1179282" cy="4730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REST API</a:t>
            </a:r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25709AC2-594A-4EA6-813E-BE8547529D12}"/>
              </a:ext>
            </a:extLst>
          </p:cNvPr>
          <p:cNvSpPr/>
          <p:nvPr/>
        </p:nvSpPr>
        <p:spPr>
          <a:xfrm>
            <a:off x="5873718" y="3125288"/>
            <a:ext cx="1179282" cy="4730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Oahth2</a:t>
            </a:r>
          </a:p>
        </p:txBody>
      </p:sp>
      <p:sp>
        <p:nvSpPr>
          <p:cNvPr id="142" name="矩形: 圆角 141">
            <a:extLst>
              <a:ext uri="{FF2B5EF4-FFF2-40B4-BE49-F238E27FC236}">
                <a16:creationId xmlns:a16="http://schemas.microsoft.com/office/drawing/2014/main" id="{9A7330C2-B9E5-40A2-838F-E1EC2CF774C2}"/>
              </a:ext>
            </a:extLst>
          </p:cNvPr>
          <p:cNvSpPr/>
          <p:nvPr/>
        </p:nvSpPr>
        <p:spPr>
          <a:xfrm>
            <a:off x="7227698" y="2600597"/>
            <a:ext cx="669408" cy="997724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RDB</a:t>
            </a:r>
          </a:p>
        </p:txBody>
      </p: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5C300403-032D-4ACD-BABE-FCFCF003FAD5}"/>
              </a:ext>
            </a:extLst>
          </p:cNvPr>
          <p:cNvSpPr/>
          <p:nvPr/>
        </p:nvSpPr>
        <p:spPr>
          <a:xfrm>
            <a:off x="8023016" y="3146072"/>
            <a:ext cx="942840" cy="42411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NoSQL</a:t>
            </a:r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D2F13D13-2F65-435D-9F42-3ED09BA83E82}"/>
              </a:ext>
            </a:extLst>
          </p:cNvPr>
          <p:cNvSpPr/>
          <p:nvPr/>
        </p:nvSpPr>
        <p:spPr>
          <a:xfrm>
            <a:off x="8023016" y="2596272"/>
            <a:ext cx="942840" cy="42411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Redis</a:t>
            </a:r>
          </a:p>
        </p:txBody>
      </p:sp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8F1C39F1-771A-4353-9611-D2EEBAA6CD9B}"/>
              </a:ext>
            </a:extLst>
          </p:cNvPr>
          <p:cNvSpPr/>
          <p:nvPr/>
        </p:nvSpPr>
        <p:spPr>
          <a:xfrm>
            <a:off x="359915" y="5089559"/>
            <a:ext cx="846407" cy="3876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804A92D4-74E2-4771-B8B2-8F9A75321748}"/>
              </a:ext>
            </a:extLst>
          </p:cNvPr>
          <p:cNvSpPr/>
          <p:nvPr/>
        </p:nvSpPr>
        <p:spPr>
          <a:xfrm>
            <a:off x="1763159" y="3659636"/>
            <a:ext cx="767765" cy="13307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AD58FABE-F382-4656-BBC7-9BD18F3BE10F}"/>
              </a:ext>
            </a:extLst>
          </p:cNvPr>
          <p:cNvCxnSpPr>
            <a:cxnSpLocks/>
            <a:stCxn id="53" idx="3"/>
            <a:endCxn id="159" idx="1"/>
          </p:cNvCxnSpPr>
          <p:nvPr/>
        </p:nvCxnSpPr>
        <p:spPr>
          <a:xfrm>
            <a:off x="1344557" y="4319927"/>
            <a:ext cx="418602" cy="5097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CEA43CD5-B0E2-497A-9C5C-2B89A934CF57}"/>
              </a:ext>
            </a:extLst>
          </p:cNvPr>
          <p:cNvCxnSpPr>
            <a:cxnSpLocks/>
            <a:stCxn id="159" idx="3"/>
            <a:endCxn id="52" idx="1"/>
          </p:cNvCxnSpPr>
          <p:nvPr/>
        </p:nvCxnSpPr>
        <p:spPr>
          <a:xfrm>
            <a:off x="2530924" y="4325024"/>
            <a:ext cx="385794" cy="4457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D81C95B-03DE-4B68-B354-FFF8E7321BE6}"/>
              </a:ext>
            </a:extLst>
          </p:cNvPr>
          <p:cNvCxnSpPr>
            <a:stCxn id="50" idx="2"/>
            <a:endCxn id="66" idx="0"/>
          </p:cNvCxnSpPr>
          <p:nvPr/>
        </p:nvCxnSpPr>
        <p:spPr>
          <a:xfrm flipH="1">
            <a:off x="7372829" y="1404719"/>
            <a:ext cx="456" cy="689616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97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7E8499B-0CBC-4229-AED7-8638EE1B88AC}"/>
              </a:ext>
            </a:extLst>
          </p:cNvPr>
          <p:cNvSpPr/>
          <p:nvPr/>
        </p:nvSpPr>
        <p:spPr>
          <a:xfrm>
            <a:off x="6796147" y="4616852"/>
            <a:ext cx="2665161" cy="644458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1693770-E6BA-47F9-A734-DA5186717FB7}"/>
              </a:ext>
            </a:extLst>
          </p:cNvPr>
          <p:cNvSpPr/>
          <p:nvPr/>
        </p:nvSpPr>
        <p:spPr>
          <a:xfrm>
            <a:off x="5422958" y="196948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浏览器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7A37B59-61F1-4C6F-BA6B-DA869FDA41B8}"/>
              </a:ext>
            </a:extLst>
          </p:cNvPr>
          <p:cNvCxnSpPr/>
          <p:nvPr/>
        </p:nvCxnSpPr>
        <p:spPr>
          <a:xfrm>
            <a:off x="3296474" y="1164356"/>
            <a:ext cx="5353879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0F4AA79-1A10-4D3A-8874-3CB82011D534}"/>
              </a:ext>
            </a:extLst>
          </p:cNvPr>
          <p:cNvSpPr/>
          <p:nvPr/>
        </p:nvSpPr>
        <p:spPr>
          <a:xfrm>
            <a:off x="4922688" y="1389644"/>
            <a:ext cx="2007704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NodeJs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服务器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5B1CB50-69DF-44EA-9ED4-2AEDF4079FA3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926540" y="833053"/>
            <a:ext cx="1" cy="55659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AB47F2C-A68D-4DF2-90CA-FABF178F7FFC}"/>
              </a:ext>
            </a:extLst>
          </p:cNvPr>
          <p:cNvSpPr txBox="1"/>
          <p:nvPr/>
        </p:nvSpPr>
        <p:spPr>
          <a:xfrm>
            <a:off x="5919424" y="833053"/>
            <a:ext cx="7136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http2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AE30D40-5C36-46DB-97D3-5DFB5E027039}"/>
              </a:ext>
            </a:extLst>
          </p:cNvPr>
          <p:cNvSpPr/>
          <p:nvPr/>
        </p:nvSpPr>
        <p:spPr>
          <a:xfrm>
            <a:off x="4922688" y="2433402"/>
            <a:ext cx="2007704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服务器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A4B40FA-2DD9-41D3-93AF-0500A3D96EB9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5926540" y="2025749"/>
            <a:ext cx="0" cy="407653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B342E42-63B5-42BC-A4D3-108568205ACF}"/>
              </a:ext>
            </a:extLst>
          </p:cNvPr>
          <p:cNvSpPr txBox="1"/>
          <p:nvPr/>
        </p:nvSpPr>
        <p:spPr>
          <a:xfrm>
            <a:off x="5919424" y="2016773"/>
            <a:ext cx="5918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http</a:t>
            </a: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A5F6A39C-C274-4F61-BB8B-F099F93BFECA}"/>
              </a:ext>
            </a:extLst>
          </p:cNvPr>
          <p:cNvCxnSpPr>
            <a:stCxn id="5" idx="3"/>
            <a:endCxn id="10" idx="3"/>
          </p:cNvCxnSpPr>
          <p:nvPr/>
        </p:nvCxnSpPr>
        <p:spPr>
          <a:xfrm>
            <a:off x="6430123" y="515001"/>
            <a:ext cx="500269" cy="2236454"/>
          </a:xfrm>
          <a:prstGeom prst="curvedConnector3">
            <a:avLst>
              <a:gd name="adj1" fmla="val 145695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DBCC723-1E40-440E-B640-0A59E3C45E4E}"/>
              </a:ext>
            </a:extLst>
          </p:cNvPr>
          <p:cNvSpPr txBox="1"/>
          <p:nvPr/>
        </p:nvSpPr>
        <p:spPr>
          <a:xfrm>
            <a:off x="7223900" y="1532970"/>
            <a:ext cx="7136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</a:rPr>
              <a:t>http2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D051B36-F2E5-4677-A59E-9C9D1518E77E}"/>
              </a:ext>
            </a:extLst>
          </p:cNvPr>
          <p:cNvSpPr/>
          <p:nvPr/>
        </p:nvSpPr>
        <p:spPr>
          <a:xfrm>
            <a:off x="5181106" y="3434960"/>
            <a:ext cx="1490867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服务注册中心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053B915-FE9A-4065-A057-67F00BD716A9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flipV="1">
            <a:off x="5926540" y="3069507"/>
            <a:ext cx="0" cy="365453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0BA0BC2-F5CA-41D4-8A42-53DF13B29240}"/>
              </a:ext>
            </a:extLst>
          </p:cNvPr>
          <p:cNvSpPr/>
          <p:nvPr/>
        </p:nvSpPr>
        <p:spPr>
          <a:xfrm>
            <a:off x="9786723" y="4621026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RTSP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流接入服务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5B3FB6A-9663-45DB-B223-1EC999A3BB97}"/>
              </a:ext>
            </a:extLst>
          </p:cNvPr>
          <p:cNvSpPr/>
          <p:nvPr/>
        </p:nvSpPr>
        <p:spPr>
          <a:xfrm>
            <a:off x="2309189" y="3434960"/>
            <a:ext cx="1490867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监控中心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BD39AFB-FBE6-491A-8B68-32FD9725C345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3800056" y="3753013"/>
            <a:ext cx="1381050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419C8A3-BA72-48AF-A12A-5434B1DF9520}"/>
              </a:ext>
            </a:extLst>
          </p:cNvPr>
          <p:cNvSpPr/>
          <p:nvPr/>
        </p:nvSpPr>
        <p:spPr>
          <a:xfrm>
            <a:off x="9551500" y="2222386"/>
            <a:ext cx="1477611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Nginx</a:t>
            </a:r>
          </a:p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Rtmp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流服务器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541E8300-59AA-45C9-AF36-B5B94CB75B86}"/>
              </a:ext>
            </a:extLst>
          </p:cNvPr>
          <p:cNvCxnSpPr>
            <a:stCxn id="15" idx="3"/>
            <a:endCxn id="17" idx="0"/>
          </p:cNvCxnSpPr>
          <p:nvPr/>
        </p:nvCxnSpPr>
        <p:spPr>
          <a:xfrm>
            <a:off x="6671973" y="3753013"/>
            <a:ext cx="3618333" cy="868013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8B5205D7-52DD-4325-AE62-5285CAB3A06C}"/>
              </a:ext>
            </a:extLst>
          </p:cNvPr>
          <p:cNvCxnSpPr>
            <a:stCxn id="17" idx="3"/>
            <a:endCxn id="20" idx="3"/>
          </p:cNvCxnSpPr>
          <p:nvPr/>
        </p:nvCxnSpPr>
        <p:spPr>
          <a:xfrm flipV="1">
            <a:off x="10793888" y="2540439"/>
            <a:ext cx="235223" cy="2398640"/>
          </a:xfrm>
          <a:prstGeom prst="bentConnector3">
            <a:avLst>
              <a:gd name="adj1" fmla="val 197184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FFF5A42-DFEB-40DA-A40B-F74E523ACD5F}"/>
              </a:ext>
            </a:extLst>
          </p:cNvPr>
          <p:cNvSpPr txBox="1"/>
          <p:nvPr/>
        </p:nvSpPr>
        <p:spPr>
          <a:xfrm>
            <a:off x="11297471" y="3116958"/>
            <a:ext cx="89452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转成</a:t>
            </a:r>
            <a:r>
              <a:rPr lang="en-US" altLang="zh-CN" sz="1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Rtmp</a:t>
            </a:r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流推送至</a:t>
            </a:r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Nginx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BCA246C-BBB9-476E-B137-EAA0643E7AD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100" y="5976060"/>
            <a:ext cx="341247" cy="341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B85E95C-7D06-48A0-8664-231795CA305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682" y="5976059"/>
            <a:ext cx="341247" cy="341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FF5E788-65AD-4E17-96A5-E7186B08396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264" y="5976058"/>
            <a:ext cx="341247" cy="3412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7CCD44EF-71C0-48BF-9D0F-20181AEF3F98}"/>
              </a:ext>
            </a:extLst>
          </p:cNvPr>
          <p:cNvCxnSpPr>
            <a:stCxn id="17" idx="2"/>
            <a:endCxn id="24" idx="0"/>
          </p:cNvCxnSpPr>
          <p:nvPr/>
        </p:nvCxnSpPr>
        <p:spPr>
          <a:xfrm rot="5400000">
            <a:off x="9679051" y="5364804"/>
            <a:ext cx="718929" cy="503582"/>
          </a:xfrm>
          <a:prstGeom prst="bentConnector3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A996A48B-E492-4396-9C1E-86A1342C7F23}"/>
              </a:ext>
            </a:extLst>
          </p:cNvPr>
          <p:cNvCxnSpPr>
            <a:stCxn id="17" idx="2"/>
            <a:endCxn id="26" idx="0"/>
          </p:cNvCxnSpPr>
          <p:nvPr/>
        </p:nvCxnSpPr>
        <p:spPr>
          <a:xfrm rot="16200000" flipH="1">
            <a:off x="10182634" y="5364803"/>
            <a:ext cx="718927" cy="503582"/>
          </a:xfrm>
          <a:prstGeom prst="bentConnector3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499CB52-16CF-44AD-AB4F-5A7E2FE8D92B}"/>
              </a:ext>
            </a:extLst>
          </p:cNvPr>
          <p:cNvCxnSpPr>
            <a:stCxn id="17" idx="2"/>
            <a:endCxn id="25" idx="0"/>
          </p:cNvCxnSpPr>
          <p:nvPr/>
        </p:nvCxnSpPr>
        <p:spPr>
          <a:xfrm>
            <a:off x="10290306" y="5257131"/>
            <a:ext cx="0" cy="71892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3FB296F-3B94-4832-9E95-E819F304B19F}"/>
              </a:ext>
            </a:extLst>
          </p:cNvPr>
          <p:cNvSpPr/>
          <p:nvPr/>
        </p:nvSpPr>
        <p:spPr>
          <a:xfrm>
            <a:off x="7003951" y="4691395"/>
            <a:ext cx="1007165" cy="5127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OPC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Client</a:t>
            </a:r>
            <a:endParaRPr lang="zh-CN" altLang="en-US" sz="1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89D3C08-9BD9-4F40-9A66-F32A9348654C}"/>
              </a:ext>
            </a:extLst>
          </p:cNvPr>
          <p:cNvSpPr/>
          <p:nvPr/>
        </p:nvSpPr>
        <p:spPr>
          <a:xfrm>
            <a:off x="8246339" y="4691395"/>
            <a:ext cx="1007165" cy="5127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OPC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Server</a:t>
            </a:r>
            <a:endParaRPr lang="zh-CN" altLang="en-US" sz="1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AACE4653-9065-4F4C-AC8C-52A8715FC2A6}"/>
              </a:ext>
            </a:extLst>
          </p:cNvPr>
          <p:cNvCxnSpPr>
            <a:stCxn id="15" idx="3"/>
            <a:endCxn id="4" idx="0"/>
          </p:cNvCxnSpPr>
          <p:nvPr/>
        </p:nvCxnSpPr>
        <p:spPr>
          <a:xfrm>
            <a:off x="6671973" y="3753013"/>
            <a:ext cx="1456755" cy="863839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D44A8F4-752B-4297-8CA4-D2173AB6277A}"/>
              </a:ext>
            </a:extLst>
          </p:cNvPr>
          <p:cNvSpPr txBox="1"/>
          <p:nvPr/>
        </p:nvSpPr>
        <p:spPr>
          <a:xfrm>
            <a:off x="10300668" y="5283798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接入</a:t>
            </a:r>
            <a:endParaRPr lang="en-US" altLang="zh-CN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A2C0DEC-8208-4CF3-9F81-0A59E9F6289F}"/>
              </a:ext>
            </a:extLst>
          </p:cNvPr>
          <p:cNvSpPr/>
          <p:nvPr/>
        </p:nvSpPr>
        <p:spPr>
          <a:xfrm>
            <a:off x="5414607" y="4621025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设备管理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968C92B-1CB7-4527-83ED-8EA30BF8C8DD}"/>
              </a:ext>
            </a:extLst>
          </p:cNvPr>
          <p:cNvSpPr/>
          <p:nvPr/>
        </p:nvSpPr>
        <p:spPr>
          <a:xfrm>
            <a:off x="3900547" y="4621025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设备数采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0060DA4-07D8-47D0-A1B4-18DB094A32F4}"/>
              </a:ext>
            </a:extLst>
          </p:cNvPr>
          <p:cNvCxnSpPr>
            <a:stCxn id="15" idx="2"/>
            <a:endCxn id="34" idx="0"/>
          </p:cNvCxnSpPr>
          <p:nvPr/>
        </p:nvCxnSpPr>
        <p:spPr>
          <a:xfrm flipH="1">
            <a:off x="5918190" y="4071065"/>
            <a:ext cx="8350" cy="54996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256BC1B5-3B41-4243-87A3-3237D06D94B9}"/>
              </a:ext>
            </a:extLst>
          </p:cNvPr>
          <p:cNvCxnSpPr>
            <a:stCxn id="15" idx="1"/>
            <a:endCxn id="35" idx="0"/>
          </p:cNvCxnSpPr>
          <p:nvPr/>
        </p:nvCxnSpPr>
        <p:spPr>
          <a:xfrm rot="10800000" flipV="1">
            <a:off x="4404130" y="3753013"/>
            <a:ext cx="776976" cy="868012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FA5C5E8-84C0-4EA9-A27B-C00CCC73F22B}"/>
              </a:ext>
            </a:extLst>
          </p:cNvPr>
          <p:cNvGrpSpPr/>
          <p:nvPr/>
        </p:nvGrpSpPr>
        <p:grpSpPr>
          <a:xfrm>
            <a:off x="4600952" y="5585141"/>
            <a:ext cx="2638906" cy="871316"/>
            <a:chOff x="4033067" y="5377064"/>
            <a:chExt cx="2638906" cy="871316"/>
          </a:xfrm>
          <a:noFill/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145ADD45-7C80-415A-BD06-CEAA3BB9A64D}"/>
                </a:ext>
              </a:extLst>
            </p:cNvPr>
            <p:cNvSpPr/>
            <p:nvPr/>
          </p:nvSpPr>
          <p:spPr>
            <a:xfrm>
              <a:off x="4033067" y="5377064"/>
              <a:ext cx="2638906" cy="871316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FC40C55A-8461-448B-BD5B-AC65CEEE5BFD}"/>
                </a:ext>
              </a:extLst>
            </p:cNvPr>
            <p:cNvGrpSpPr/>
            <p:nvPr/>
          </p:nvGrpSpPr>
          <p:grpSpPr>
            <a:xfrm>
              <a:off x="4149747" y="5514824"/>
              <a:ext cx="2414261" cy="612648"/>
              <a:chOff x="4189503" y="5488320"/>
              <a:chExt cx="2414261" cy="612648"/>
            </a:xfrm>
            <a:grpFill/>
          </p:grpSpPr>
          <p:sp>
            <p:nvSpPr>
              <p:cNvPr id="41" name="流程图: 离页连接符 40">
                <a:extLst>
                  <a:ext uri="{FF2B5EF4-FFF2-40B4-BE49-F238E27FC236}">
                    <a16:creationId xmlns:a16="http://schemas.microsoft.com/office/drawing/2014/main" id="{C5741830-7ACB-47D9-9F46-3BDE641D096A}"/>
                  </a:ext>
                </a:extLst>
              </p:cNvPr>
              <p:cNvSpPr/>
              <p:nvPr/>
            </p:nvSpPr>
            <p:spPr>
              <a:xfrm>
                <a:off x="4189503" y="5488320"/>
                <a:ext cx="644457" cy="612648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设备</a:t>
                </a:r>
                <a:endParaRPr lang="en-US" altLang="zh-CN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SDK</a:t>
                </a:r>
                <a:endParaRPr lang="zh-CN" altLang="en-US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42" name="流程图: 离页连接符 41">
                <a:extLst>
                  <a:ext uri="{FF2B5EF4-FFF2-40B4-BE49-F238E27FC236}">
                    <a16:creationId xmlns:a16="http://schemas.microsoft.com/office/drawing/2014/main" id="{35E68748-DD13-4E60-A9E3-86D6658CF941}"/>
                  </a:ext>
                </a:extLst>
              </p:cNvPr>
              <p:cNvSpPr/>
              <p:nvPr/>
            </p:nvSpPr>
            <p:spPr>
              <a:xfrm>
                <a:off x="5074405" y="5488320"/>
                <a:ext cx="644457" cy="612648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设备</a:t>
                </a:r>
                <a:endParaRPr lang="en-US" altLang="zh-CN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SDK</a:t>
                </a:r>
                <a:endParaRPr lang="zh-CN" altLang="en-US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43" name="流程图: 离页连接符 42">
                <a:extLst>
                  <a:ext uri="{FF2B5EF4-FFF2-40B4-BE49-F238E27FC236}">
                    <a16:creationId xmlns:a16="http://schemas.microsoft.com/office/drawing/2014/main" id="{2F4ED45F-25E5-4B21-9422-4F49D5AEB955}"/>
                  </a:ext>
                </a:extLst>
              </p:cNvPr>
              <p:cNvSpPr/>
              <p:nvPr/>
            </p:nvSpPr>
            <p:spPr>
              <a:xfrm>
                <a:off x="5959307" y="5488320"/>
                <a:ext cx="644457" cy="612648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设备</a:t>
                </a:r>
                <a:endParaRPr lang="en-US" altLang="zh-CN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SDK</a:t>
                </a:r>
                <a:endParaRPr lang="zh-CN" altLang="en-US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</p:grpSp>
      </p:grp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A400545-B625-4B24-BEE6-7422A4B0D216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>
            <a:off x="5918190" y="5257130"/>
            <a:ext cx="2215" cy="32801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4F8BEB54-F770-4AA1-8BF7-93E3551054BB}"/>
              </a:ext>
            </a:extLst>
          </p:cNvPr>
          <p:cNvSpPr txBox="1"/>
          <p:nvPr/>
        </p:nvSpPr>
        <p:spPr>
          <a:xfrm>
            <a:off x="5937364" y="5252609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注册</a:t>
            </a:r>
            <a:endParaRPr lang="en-US" altLang="zh-CN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B8830AA0-5F15-4B97-88B6-2BAC1C44B8F0}"/>
              </a:ext>
            </a:extLst>
          </p:cNvPr>
          <p:cNvSpPr/>
          <p:nvPr/>
        </p:nvSpPr>
        <p:spPr>
          <a:xfrm>
            <a:off x="210381" y="5242333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MQTT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服务器</a:t>
            </a: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6BA5F326-C3D9-46DB-B86D-3CEA479EAAC1}"/>
              </a:ext>
            </a:extLst>
          </p:cNvPr>
          <p:cNvCxnSpPr>
            <a:cxnSpLocks/>
            <a:stCxn id="46" idx="2"/>
            <a:endCxn id="39" idx="2"/>
          </p:cNvCxnSpPr>
          <p:nvPr/>
        </p:nvCxnSpPr>
        <p:spPr>
          <a:xfrm rot="16200000" flipH="1">
            <a:off x="3028175" y="3564226"/>
            <a:ext cx="578019" cy="5206441"/>
          </a:xfrm>
          <a:prstGeom prst="bentConnector3">
            <a:avLst>
              <a:gd name="adj1" fmla="val 139549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A5995586-AF57-4CFE-B46B-99C9EB715066}"/>
              </a:ext>
            </a:extLst>
          </p:cNvPr>
          <p:cNvCxnSpPr>
            <a:cxnSpLocks/>
            <a:stCxn id="46" idx="3"/>
            <a:endCxn id="35" idx="2"/>
          </p:cNvCxnSpPr>
          <p:nvPr/>
        </p:nvCxnSpPr>
        <p:spPr>
          <a:xfrm flipV="1">
            <a:off x="1217546" y="5257130"/>
            <a:ext cx="3186584" cy="303256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D5CBFC1-217B-4D4C-A9C6-D4BF766AA16A}"/>
              </a:ext>
            </a:extLst>
          </p:cNvPr>
          <p:cNvCxnSpPr>
            <a:stCxn id="35" idx="3"/>
            <a:endCxn id="34" idx="1"/>
          </p:cNvCxnSpPr>
          <p:nvPr/>
        </p:nvCxnSpPr>
        <p:spPr>
          <a:xfrm>
            <a:off x="4907712" y="4939078"/>
            <a:ext cx="506895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DE39D5E-C588-4B23-B423-0A371D2A305F}"/>
              </a:ext>
            </a:extLst>
          </p:cNvPr>
          <p:cNvSpPr txBox="1"/>
          <p:nvPr/>
        </p:nvSpPr>
        <p:spPr>
          <a:xfrm>
            <a:off x="5597741" y="5250961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①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3A99A1A-4990-4D23-86D8-151CDFEF3E17}"/>
              </a:ext>
            </a:extLst>
          </p:cNvPr>
          <p:cNvSpPr txBox="1"/>
          <p:nvPr/>
        </p:nvSpPr>
        <p:spPr>
          <a:xfrm>
            <a:off x="2872521" y="6413723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②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4021015-B73B-4FBD-85BF-FFA0EB043169}"/>
              </a:ext>
            </a:extLst>
          </p:cNvPr>
          <p:cNvSpPr txBox="1"/>
          <p:nvPr/>
        </p:nvSpPr>
        <p:spPr>
          <a:xfrm>
            <a:off x="2869204" y="5267404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③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B5CADAD-DA01-42AB-99CB-2BCBBC5F7C8B}"/>
              </a:ext>
            </a:extLst>
          </p:cNvPr>
          <p:cNvSpPr txBox="1"/>
          <p:nvPr/>
        </p:nvSpPr>
        <p:spPr>
          <a:xfrm>
            <a:off x="4985916" y="4645781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④</a:t>
            </a:r>
          </a:p>
        </p:txBody>
      </p: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356136F7-B939-432D-B4B6-1D72950CCA32}"/>
              </a:ext>
            </a:extLst>
          </p:cNvPr>
          <p:cNvCxnSpPr>
            <a:cxnSpLocks/>
            <a:stCxn id="46" idx="0"/>
            <a:endCxn id="34" idx="0"/>
          </p:cNvCxnSpPr>
          <p:nvPr/>
        </p:nvCxnSpPr>
        <p:spPr>
          <a:xfrm rot="5400000" flipH="1" flipV="1">
            <a:off x="3005423" y="2329566"/>
            <a:ext cx="621308" cy="5204226"/>
          </a:xfrm>
          <a:prstGeom prst="curvedConnector3">
            <a:avLst>
              <a:gd name="adj1" fmla="val 160255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9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B7222F9-F756-48C9-9722-B8A62DB22001}"/>
              </a:ext>
            </a:extLst>
          </p:cNvPr>
          <p:cNvSpPr txBox="1"/>
          <p:nvPr/>
        </p:nvSpPr>
        <p:spPr>
          <a:xfrm>
            <a:off x="337626" y="379826"/>
            <a:ext cx="5352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如何实现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Client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同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Manager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连接呢？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04438E-4D36-4033-984F-63D1822969C9}"/>
              </a:ext>
            </a:extLst>
          </p:cNvPr>
          <p:cNvSpPr txBox="1"/>
          <p:nvPr/>
        </p:nvSpPr>
        <p:spPr>
          <a:xfrm>
            <a:off x="882179" y="1712241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如何生成</a:t>
            </a:r>
            <a:r>
              <a:rPr lang="en-US" altLang="zh-CN" dirty="0"/>
              <a:t>Client</a:t>
            </a:r>
            <a:r>
              <a:rPr lang="zh-CN" altLang="en-US" dirty="0"/>
              <a:t>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F4D4ED-EFA0-4DB1-940F-5ED48A910DB6}"/>
              </a:ext>
            </a:extLst>
          </p:cNvPr>
          <p:cNvSpPr txBox="1"/>
          <p:nvPr/>
        </p:nvSpPr>
        <p:spPr>
          <a:xfrm>
            <a:off x="882179" y="4748291"/>
            <a:ext cx="438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假设需要生成的</a:t>
            </a:r>
            <a:r>
              <a:rPr lang="en-US" altLang="zh-CN" dirty="0"/>
              <a:t>Client</a:t>
            </a:r>
            <a:r>
              <a:rPr lang="zh-CN" altLang="en-US" dirty="0"/>
              <a:t>应该是什么样子？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7A98BF-AA9C-46EB-875E-CFCFB83DD5F4}"/>
              </a:ext>
            </a:extLst>
          </p:cNvPr>
          <p:cNvSpPr txBox="1"/>
          <p:nvPr/>
        </p:nvSpPr>
        <p:spPr>
          <a:xfrm>
            <a:off x="5690373" y="3455236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启动之后就能连接上</a:t>
            </a:r>
            <a:r>
              <a:rPr lang="en-US" altLang="zh-CN" dirty="0"/>
              <a:t>Manager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CC3D3F-6782-46CB-AF00-C24F8122E33C}"/>
              </a:ext>
            </a:extLst>
          </p:cNvPr>
          <p:cNvSpPr/>
          <p:nvPr/>
        </p:nvSpPr>
        <p:spPr>
          <a:xfrm>
            <a:off x="5690373" y="3961788"/>
            <a:ext cx="4099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发送唯一的</a:t>
            </a:r>
            <a:r>
              <a:rPr lang="zh-CN" altLang="en-US" b="1" dirty="0">
                <a:solidFill>
                  <a:srgbClr val="FF0000"/>
                </a:solidFill>
              </a:rPr>
              <a:t>认证指令</a:t>
            </a:r>
            <a:r>
              <a:rPr lang="zh-CN" altLang="en-US" dirty="0"/>
              <a:t>，进行权限认证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0A9F4E-3885-4407-913B-50C12B5B7735}"/>
              </a:ext>
            </a:extLst>
          </p:cNvPr>
          <p:cNvSpPr txBox="1"/>
          <p:nvPr/>
        </p:nvSpPr>
        <p:spPr>
          <a:xfrm>
            <a:off x="5690373" y="4468340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认证之后服务器发送加密的</a:t>
            </a:r>
            <a:r>
              <a:rPr lang="en-US" altLang="zh-CN" dirty="0" err="1"/>
              <a:t>Mqtt</a:t>
            </a:r>
            <a:r>
              <a:rPr lang="zh-CN" altLang="en-US" dirty="0"/>
              <a:t>连接方式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CE4BEF-2803-4FF8-B57B-B4D0FFEB48A3}"/>
              </a:ext>
            </a:extLst>
          </p:cNvPr>
          <p:cNvSpPr txBox="1"/>
          <p:nvPr/>
        </p:nvSpPr>
        <p:spPr>
          <a:xfrm>
            <a:off x="5690373" y="4974892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解密之后进行连接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4C7F77-3136-4DAF-BDDA-555E881CDF0F}"/>
              </a:ext>
            </a:extLst>
          </p:cNvPr>
          <p:cNvSpPr txBox="1"/>
          <p:nvPr/>
        </p:nvSpPr>
        <p:spPr>
          <a:xfrm>
            <a:off x="5690373" y="5481444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连接上</a:t>
            </a:r>
            <a:r>
              <a:rPr lang="en-US" altLang="zh-CN" dirty="0" err="1"/>
              <a:t>Mqtt</a:t>
            </a:r>
            <a:r>
              <a:rPr lang="zh-CN" altLang="en-US" dirty="0"/>
              <a:t>之后，发送测试信息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123216-A7F0-4EA9-9056-F8105DDB294C}"/>
              </a:ext>
            </a:extLst>
          </p:cNvPr>
          <p:cNvSpPr txBox="1"/>
          <p:nvPr/>
        </p:nvSpPr>
        <p:spPr>
          <a:xfrm>
            <a:off x="5690373" y="5987994"/>
            <a:ext cx="507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6.</a:t>
            </a:r>
            <a:r>
              <a:rPr lang="zh-CN" altLang="en-US" dirty="0"/>
              <a:t>确定无误，否则本次连接失败，</a:t>
            </a:r>
            <a:r>
              <a:rPr lang="en-US" altLang="zh-CN" dirty="0"/>
              <a:t>Client</a:t>
            </a:r>
            <a:r>
              <a:rPr lang="zh-CN" altLang="en-US" dirty="0"/>
              <a:t>服务停止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2A7C0601-D2E9-4D35-8B87-02614212CAD3}"/>
              </a:ext>
            </a:extLst>
          </p:cNvPr>
          <p:cNvSpPr/>
          <p:nvPr/>
        </p:nvSpPr>
        <p:spPr>
          <a:xfrm>
            <a:off x="5267528" y="3455236"/>
            <a:ext cx="196948" cy="29564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1405CD-D7BF-4BA4-845A-6F8304C44363}"/>
              </a:ext>
            </a:extLst>
          </p:cNvPr>
          <p:cNvSpPr txBox="1"/>
          <p:nvPr/>
        </p:nvSpPr>
        <p:spPr>
          <a:xfrm>
            <a:off x="5464476" y="1081249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提取公共部分形成固定模板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60FD741-81EF-4431-95C2-CAC2CE5FAB50}"/>
              </a:ext>
            </a:extLst>
          </p:cNvPr>
          <p:cNvSpPr txBox="1"/>
          <p:nvPr/>
        </p:nvSpPr>
        <p:spPr>
          <a:xfrm>
            <a:off x="5464476" y="1496595"/>
            <a:ext cx="382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密钥和认证指令配置文件方式发放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1A6678C-195D-4BD6-BD14-9AA490D19613}"/>
              </a:ext>
            </a:extLst>
          </p:cNvPr>
          <p:cNvSpPr/>
          <p:nvPr/>
        </p:nvSpPr>
        <p:spPr>
          <a:xfrm>
            <a:off x="5464476" y="1957955"/>
            <a:ext cx="3937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选择</a:t>
            </a:r>
            <a:r>
              <a:rPr lang="en-US" altLang="zh-CN" dirty="0" err="1"/>
              <a:t>FreeMarker</a:t>
            </a:r>
            <a:r>
              <a:rPr lang="zh-CN" altLang="en-US" dirty="0"/>
              <a:t>进行代码自动生成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83EBFEF-D19E-4B2C-BD2B-B1E17B5B4443}"/>
              </a:ext>
            </a:extLst>
          </p:cNvPr>
          <p:cNvSpPr/>
          <p:nvPr/>
        </p:nvSpPr>
        <p:spPr>
          <a:xfrm>
            <a:off x="5467989" y="2417686"/>
            <a:ext cx="2204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压缩打包提供下载</a:t>
            </a: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2036DBE4-F849-4FB1-B3C7-9F0B284A9407}"/>
              </a:ext>
            </a:extLst>
          </p:cNvPr>
          <p:cNvSpPr/>
          <p:nvPr/>
        </p:nvSpPr>
        <p:spPr>
          <a:xfrm>
            <a:off x="5266303" y="1121447"/>
            <a:ext cx="98474" cy="16195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9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对话气泡: 圆角矩形 98">
            <a:extLst>
              <a:ext uri="{FF2B5EF4-FFF2-40B4-BE49-F238E27FC236}">
                <a16:creationId xmlns:a16="http://schemas.microsoft.com/office/drawing/2014/main" id="{FE84792C-406D-4A23-8F87-137041D645BC}"/>
              </a:ext>
            </a:extLst>
          </p:cNvPr>
          <p:cNvSpPr/>
          <p:nvPr/>
        </p:nvSpPr>
        <p:spPr>
          <a:xfrm>
            <a:off x="4923260" y="4867422"/>
            <a:ext cx="7006143" cy="1885070"/>
          </a:xfrm>
          <a:prstGeom prst="wedgeRoundRectCallout">
            <a:avLst>
              <a:gd name="adj1" fmla="val -54966"/>
              <a:gd name="adj2" fmla="val -54664"/>
              <a:gd name="adj3" fmla="val 16667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5A9B15F-7A3B-43B5-A220-3C6313B0209C}"/>
              </a:ext>
            </a:extLst>
          </p:cNvPr>
          <p:cNvSpPr/>
          <p:nvPr/>
        </p:nvSpPr>
        <p:spPr>
          <a:xfrm>
            <a:off x="676712" y="5064370"/>
            <a:ext cx="3901441" cy="15685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Wia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设备组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1A7CB06-A5FD-40A1-B035-A9D46AE237ED}"/>
              </a:ext>
            </a:extLst>
          </p:cNvPr>
          <p:cNvSpPr/>
          <p:nvPr/>
        </p:nvSpPr>
        <p:spPr>
          <a:xfrm>
            <a:off x="747050" y="4047977"/>
            <a:ext cx="3788898" cy="6361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设备组服务器 </a:t>
            </a:r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Group</a:t>
            </a:r>
            <a:endParaRPr lang="zh-CN" altLang="en-US" sz="14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26DCE969-5756-4E7C-BD60-D4E53C306FD9}"/>
              </a:ext>
            </a:extLst>
          </p:cNvPr>
          <p:cNvSpPr/>
          <p:nvPr/>
        </p:nvSpPr>
        <p:spPr>
          <a:xfrm>
            <a:off x="803319" y="5764543"/>
            <a:ext cx="506437" cy="50643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D27804D-B09A-4622-86CF-434A527BF16A}"/>
              </a:ext>
            </a:extLst>
          </p:cNvPr>
          <p:cNvSpPr/>
          <p:nvPr/>
        </p:nvSpPr>
        <p:spPr>
          <a:xfrm>
            <a:off x="1859959" y="5764543"/>
            <a:ext cx="506437" cy="50643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A8069BD-259A-42F3-818F-CA89A645E617}"/>
              </a:ext>
            </a:extLst>
          </p:cNvPr>
          <p:cNvSpPr/>
          <p:nvPr/>
        </p:nvSpPr>
        <p:spPr>
          <a:xfrm>
            <a:off x="3973240" y="5764542"/>
            <a:ext cx="506437" cy="50643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E39E204-F60F-4399-A8EA-D46B614B1461}"/>
              </a:ext>
            </a:extLst>
          </p:cNvPr>
          <p:cNvSpPr/>
          <p:nvPr/>
        </p:nvSpPr>
        <p:spPr>
          <a:xfrm>
            <a:off x="2916599" y="5764543"/>
            <a:ext cx="506437" cy="50643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B70B9CBB-2B6C-4250-BCB4-534F300DDCD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2893749" y="4431832"/>
            <a:ext cx="1080460" cy="1584960"/>
          </a:xfrm>
          <a:prstGeom prst="bentConnector3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8F2A5277-59BC-4898-B34F-31E2109C1C2A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1837109" y="4960152"/>
            <a:ext cx="1080461" cy="528321"/>
          </a:xfrm>
          <a:prstGeom prst="bentConnector3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AEF581A5-D2B5-497F-86EA-C6618494073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2365428" y="4960152"/>
            <a:ext cx="1080461" cy="528319"/>
          </a:xfrm>
          <a:prstGeom prst="bentConnector3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9D23492-B20B-4A22-96F4-8D32B47283D7}"/>
              </a:ext>
            </a:extLst>
          </p:cNvPr>
          <p:cNvSpPr/>
          <p:nvPr/>
        </p:nvSpPr>
        <p:spPr>
          <a:xfrm>
            <a:off x="1731788" y="594415"/>
            <a:ext cx="9226945" cy="272357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设备集服务器 </a:t>
            </a:r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Hub</a:t>
            </a:r>
            <a:endParaRPr lang="zh-CN" altLang="en-US" sz="14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标注: 线形(带强调线) 19">
            <a:extLst>
              <a:ext uri="{FF2B5EF4-FFF2-40B4-BE49-F238E27FC236}">
                <a16:creationId xmlns:a16="http://schemas.microsoft.com/office/drawing/2014/main" id="{3A43B1FA-39B6-425E-BBBB-0E13D61FC141}"/>
              </a:ext>
            </a:extLst>
          </p:cNvPr>
          <p:cNvSpPr/>
          <p:nvPr/>
        </p:nvSpPr>
        <p:spPr>
          <a:xfrm>
            <a:off x="5014249" y="3662646"/>
            <a:ext cx="1502899" cy="810115"/>
          </a:xfrm>
          <a:prstGeom prst="accentCallout1">
            <a:avLst>
              <a:gd name="adj1" fmla="val 18750"/>
              <a:gd name="adj2" fmla="val -8333"/>
              <a:gd name="adj3" fmla="val 105052"/>
              <a:gd name="adj4" fmla="val -317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SQLite</a:t>
            </a:r>
          </a:p>
          <a:p>
            <a:r>
              <a:rPr lang="en-US" altLang="zh-CN" sz="1400" dirty="0"/>
              <a:t>MQTT Client</a:t>
            </a:r>
          </a:p>
          <a:p>
            <a:r>
              <a:rPr lang="en-US" altLang="zh-CN" sz="1400" dirty="0"/>
              <a:t>Spring Boot Web</a:t>
            </a:r>
            <a:endParaRPr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C638D1E-AB2A-4546-8C19-6FF25EDD4756}"/>
              </a:ext>
            </a:extLst>
          </p:cNvPr>
          <p:cNvSpPr txBox="1"/>
          <p:nvPr/>
        </p:nvSpPr>
        <p:spPr>
          <a:xfrm>
            <a:off x="225082" y="225083"/>
            <a:ext cx="305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Wia</a:t>
            </a:r>
            <a:r>
              <a:rPr lang="en-US" altLang="zh-CN" dirty="0"/>
              <a:t>-Pa </a:t>
            </a:r>
            <a:r>
              <a:rPr lang="zh-CN" altLang="en-US" dirty="0"/>
              <a:t>设备应用场景</a:t>
            </a: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A3E62ADA-04EA-4648-8BFE-EC22D85917F0}"/>
              </a:ext>
            </a:extLst>
          </p:cNvPr>
          <p:cNvCxnSpPr>
            <a:cxnSpLocks/>
            <a:stCxn id="2" idx="0"/>
            <a:endCxn id="5" idx="2"/>
          </p:cNvCxnSpPr>
          <p:nvPr/>
        </p:nvCxnSpPr>
        <p:spPr>
          <a:xfrm rot="5400000" flipH="1" flipV="1">
            <a:off x="1308788" y="4431833"/>
            <a:ext cx="1080461" cy="1584961"/>
          </a:xfrm>
          <a:prstGeom prst="bentConnector3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89B1D63-9A04-4047-8D74-0B749EDF7A8C}"/>
              </a:ext>
            </a:extLst>
          </p:cNvPr>
          <p:cNvSpPr/>
          <p:nvPr/>
        </p:nvSpPr>
        <p:spPr>
          <a:xfrm>
            <a:off x="7951477" y="4047977"/>
            <a:ext cx="2936917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。。。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3760C8D-C487-457A-B2D4-BE7D1E04D7C7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9419936" y="3317987"/>
            <a:ext cx="1" cy="72999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9DF25354-B7EE-436F-A062-DDF18BC254A1}"/>
              </a:ext>
            </a:extLst>
          </p:cNvPr>
          <p:cNvSpPr/>
          <p:nvPr/>
        </p:nvSpPr>
        <p:spPr>
          <a:xfrm>
            <a:off x="4736863" y="807823"/>
            <a:ext cx="5864029" cy="1780176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微服务集合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FB22BDD5-827B-4D10-996B-F8A00122EEDA}"/>
              </a:ext>
            </a:extLst>
          </p:cNvPr>
          <p:cNvSpPr/>
          <p:nvPr/>
        </p:nvSpPr>
        <p:spPr>
          <a:xfrm>
            <a:off x="4993600" y="124649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流速计算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6F605F88-620E-4CB5-B422-6EBCA5FD653D}"/>
              </a:ext>
            </a:extLst>
          </p:cNvPr>
          <p:cNvSpPr/>
          <p:nvPr/>
        </p:nvSpPr>
        <p:spPr>
          <a:xfrm>
            <a:off x="8682853" y="124649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数据存储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B7BBE219-4D02-4033-BCD8-41551B6D59D7}"/>
              </a:ext>
            </a:extLst>
          </p:cNvPr>
          <p:cNvSpPr/>
          <p:nvPr/>
        </p:nvSpPr>
        <p:spPr>
          <a:xfrm>
            <a:off x="6838227" y="124649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CA2B988A-B52A-44D7-A786-5FE96C640B67}"/>
              </a:ext>
            </a:extLst>
          </p:cNvPr>
          <p:cNvSpPr/>
          <p:nvPr/>
        </p:nvSpPr>
        <p:spPr>
          <a:xfrm>
            <a:off x="4993600" y="188120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数据统计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3F2D68C2-871C-4B54-AE16-E2ADFE3B195D}"/>
              </a:ext>
            </a:extLst>
          </p:cNvPr>
          <p:cNvSpPr/>
          <p:nvPr/>
        </p:nvSpPr>
        <p:spPr>
          <a:xfrm>
            <a:off x="8682853" y="188120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OPC</a:t>
            </a:r>
            <a:endParaRPr lang="zh-CN" altLang="en-US" sz="14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819AC730-26B6-4B8C-A1C5-310FDBFD1ACD}"/>
              </a:ext>
            </a:extLst>
          </p:cNvPr>
          <p:cNvSpPr/>
          <p:nvPr/>
        </p:nvSpPr>
        <p:spPr>
          <a:xfrm>
            <a:off x="6838227" y="188120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设备组交服务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832638C-B915-4B6F-9480-2197C687A167}"/>
              </a:ext>
            </a:extLst>
          </p:cNvPr>
          <p:cNvSpPr/>
          <p:nvPr/>
        </p:nvSpPr>
        <p:spPr>
          <a:xfrm>
            <a:off x="2041277" y="2706446"/>
            <a:ext cx="8559606" cy="4731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消息组件服务中心</a:t>
            </a:r>
          </a:p>
        </p:txBody>
      </p:sp>
      <p:sp>
        <p:nvSpPr>
          <p:cNvPr id="62" name="箭头: 燕尾形 61">
            <a:extLst>
              <a:ext uri="{FF2B5EF4-FFF2-40B4-BE49-F238E27FC236}">
                <a16:creationId xmlns:a16="http://schemas.microsoft.com/office/drawing/2014/main" id="{92675500-3FE0-462F-B8BF-6258DDB4783B}"/>
              </a:ext>
            </a:extLst>
          </p:cNvPr>
          <p:cNvSpPr/>
          <p:nvPr/>
        </p:nvSpPr>
        <p:spPr>
          <a:xfrm rot="16200000">
            <a:off x="7485997" y="2476858"/>
            <a:ext cx="365760" cy="254288"/>
          </a:xfrm>
          <a:prstGeom prst="notch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箭头: 左右 62">
            <a:extLst>
              <a:ext uri="{FF2B5EF4-FFF2-40B4-BE49-F238E27FC236}">
                <a16:creationId xmlns:a16="http://schemas.microsoft.com/office/drawing/2014/main" id="{9C88B08A-AF6E-4EBA-BFDC-E3BB4453FFA3}"/>
              </a:ext>
            </a:extLst>
          </p:cNvPr>
          <p:cNvSpPr/>
          <p:nvPr/>
        </p:nvSpPr>
        <p:spPr>
          <a:xfrm rot="16200000">
            <a:off x="2292576" y="3514399"/>
            <a:ext cx="636070" cy="337166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7A5F56C0-D937-45F4-A050-18121E602EA6}"/>
              </a:ext>
            </a:extLst>
          </p:cNvPr>
          <p:cNvSpPr/>
          <p:nvPr/>
        </p:nvSpPr>
        <p:spPr>
          <a:xfrm>
            <a:off x="2098654" y="1233477"/>
            <a:ext cx="2271504" cy="47315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服务发现</a:t>
            </a:r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注册中心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201C2DB7-9FA1-4CBB-B76E-92628D30BD6C}"/>
              </a:ext>
            </a:extLst>
          </p:cNvPr>
          <p:cNvSpPr/>
          <p:nvPr/>
        </p:nvSpPr>
        <p:spPr>
          <a:xfrm>
            <a:off x="2098654" y="1838070"/>
            <a:ext cx="1084645" cy="5096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数据中心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CAC5F24-B040-48DF-8293-636FAA5E7779}"/>
              </a:ext>
            </a:extLst>
          </p:cNvPr>
          <p:cNvSpPr/>
          <p:nvPr/>
        </p:nvSpPr>
        <p:spPr>
          <a:xfrm>
            <a:off x="3262929" y="1838070"/>
            <a:ext cx="1107229" cy="5096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监控中心</a:t>
            </a:r>
          </a:p>
        </p:txBody>
      </p:sp>
      <p:sp>
        <p:nvSpPr>
          <p:cNvPr id="72" name="箭头: 右弧形 71">
            <a:extLst>
              <a:ext uri="{FF2B5EF4-FFF2-40B4-BE49-F238E27FC236}">
                <a16:creationId xmlns:a16="http://schemas.microsoft.com/office/drawing/2014/main" id="{12D7F96B-46B1-4EAA-BE28-F584872E6A86}"/>
              </a:ext>
            </a:extLst>
          </p:cNvPr>
          <p:cNvSpPr/>
          <p:nvPr/>
        </p:nvSpPr>
        <p:spPr>
          <a:xfrm>
            <a:off x="4470275" y="1448972"/>
            <a:ext cx="434968" cy="751037"/>
          </a:xfrm>
          <a:prstGeom prst="curved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FCC70B57-33C8-48C9-8EE8-BD899C49F859}"/>
              </a:ext>
            </a:extLst>
          </p:cNvPr>
          <p:cNvSpPr/>
          <p:nvPr/>
        </p:nvSpPr>
        <p:spPr>
          <a:xfrm>
            <a:off x="5126788" y="5903550"/>
            <a:ext cx="1022116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源数据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F63DB35-ABEA-4F46-BFD1-5E9BA4621CCC}"/>
              </a:ext>
            </a:extLst>
          </p:cNvPr>
          <p:cNvSpPr/>
          <p:nvPr/>
        </p:nvSpPr>
        <p:spPr>
          <a:xfrm>
            <a:off x="6481429" y="5903550"/>
            <a:ext cx="1251901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数据分类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2EA73AFD-4800-4D94-BD89-657F4BAEF985}"/>
              </a:ext>
            </a:extLst>
          </p:cNvPr>
          <p:cNvSpPr/>
          <p:nvPr/>
        </p:nvSpPr>
        <p:spPr>
          <a:xfrm>
            <a:off x="8025074" y="5903550"/>
            <a:ext cx="1538481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筛选设备数据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9B79848F-DEB1-4613-8D1E-2AC005D38DDF}"/>
              </a:ext>
            </a:extLst>
          </p:cNvPr>
          <p:cNvSpPr/>
          <p:nvPr/>
        </p:nvSpPr>
        <p:spPr>
          <a:xfrm>
            <a:off x="9855299" y="5903550"/>
            <a:ext cx="1538481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匹配解析规则</a:t>
            </a: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E74DE84F-56DB-4B6C-82EE-16907F79395A}"/>
              </a:ext>
            </a:extLst>
          </p:cNvPr>
          <p:cNvSpPr/>
          <p:nvPr/>
        </p:nvSpPr>
        <p:spPr>
          <a:xfrm>
            <a:off x="9981906" y="5117429"/>
            <a:ext cx="1044262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解析数据</a:t>
            </a: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8FD8DAAC-D7DF-4613-A838-26D0483E4190}"/>
              </a:ext>
            </a:extLst>
          </p:cNvPr>
          <p:cNvSpPr/>
          <p:nvPr/>
        </p:nvSpPr>
        <p:spPr>
          <a:xfrm>
            <a:off x="8398928" y="5117429"/>
            <a:ext cx="1303507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正确性校验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DDAA05F9-348B-48A4-9769-CC5ECA03ACB2}"/>
              </a:ext>
            </a:extLst>
          </p:cNvPr>
          <p:cNvSpPr/>
          <p:nvPr/>
        </p:nvSpPr>
        <p:spPr>
          <a:xfrm>
            <a:off x="6815951" y="5117429"/>
            <a:ext cx="1303507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数据封装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4CB096AC-3087-4E0B-BCA0-9A91709A1283}"/>
              </a:ext>
            </a:extLst>
          </p:cNvPr>
          <p:cNvSpPr/>
          <p:nvPr/>
        </p:nvSpPr>
        <p:spPr>
          <a:xfrm>
            <a:off x="5126788" y="5117429"/>
            <a:ext cx="1409693" cy="5162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送入消息队列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FB7C2D86-0F43-428B-9443-EFC9A2BD4F8E}"/>
              </a:ext>
            </a:extLst>
          </p:cNvPr>
          <p:cNvCxnSpPr>
            <a:stCxn id="73" idx="3"/>
            <a:endCxn id="74" idx="1"/>
          </p:cNvCxnSpPr>
          <p:nvPr/>
        </p:nvCxnSpPr>
        <p:spPr>
          <a:xfrm>
            <a:off x="6148904" y="6161682"/>
            <a:ext cx="332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CC52954-B991-46EE-99EE-2CEC07B928A5}"/>
              </a:ext>
            </a:extLst>
          </p:cNvPr>
          <p:cNvCxnSpPr>
            <a:stCxn id="74" idx="3"/>
            <a:endCxn id="75" idx="1"/>
          </p:cNvCxnSpPr>
          <p:nvPr/>
        </p:nvCxnSpPr>
        <p:spPr>
          <a:xfrm>
            <a:off x="7733330" y="6161682"/>
            <a:ext cx="291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A3F3DAD-2990-4227-AF8E-E3E4FCB5707E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9563555" y="6161682"/>
            <a:ext cx="291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E844AD71-C30C-43E0-A983-4AAF9F5D5E5F}"/>
              </a:ext>
            </a:extLst>
          </p:cNvPr>
          <p:cNvCxnSpPr>
            <a:stCxn id="76" idx="3"/>
            <a:endCxn id="77" idx="3"/>
          </p:cNvCxnSpPr>
          <p:nvPr/>
        </p:nvCxnSpPr>
        <p:spPr>
          <a:xfrm flipH="1" flipV="1">
            <a:off x="11026168" y="5375561"/>
            <a:ext cx="367612" cy="786121"/>
          </a:xfrm>
          <a:prstGeom prst="bentConnector3">
            <a:avLst>
              <a:gd name="adj1" fmla="val -621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EBFA4529-2A15-4B16-AC4E-E3EB5BE10452}"/>
              </a:ext>
            </a:extLst>
          </p:cNvPr>
          <p:cNvCxnSpPr>
            <a:stCxn id="77" idx="1"/>
            <a:endCxn id="78" idx="3"/>
          </p:cNvCxnSpPr>
          <p:nvPr/>
        </p:nvCxnSpPr>
        <p:spPr>
          <a:xfrm flipH="1">
            <a:off x="9702435" y="5375561"/>
            <a:ext cx="279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4266CA3F-DD63-4357-9B7A-EBFA61CFFFF7}"/>
              </a:ext>
            </a:extLst>
          </p:cNvPr>
          <p:cNvCxnSpPr>
            <a:stCxn id="78" idx="1"/>
            <a:endCxn id="79" idx="3"/>
          </p:cNvCxnSpPr>
          <p:nvPr/>
        </p:nvCxnSpPr>
        <p:spPr>
          <a:xfrm flipH="1">
            <a:off x="8119458" y="5375561"/>
            <a:ext cx="279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4024711A-56BE-4F16-8E3A-C14EF2FAC5E5}"/>
              </a:ext>
            </a:extLst>
          </p:cNvPr>
          <p:cNvCxnSpPr>
            <a:stCxn id="79" idx="1"/>
            <a:endCxn id="80" idx="3"/>
          </p:cNvCxnSpPr>
          <p:nvPr/>
        </p:nvCxnSpPr>
        <p:spPr>
          <a:xfrm flipH="1">
            <a:off x="6536481" y="5375561"/>
            <a:ext cx="279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1CF65391-2429-4106-B88F-54391E8CB4DC}"/>
              </a:ext>
            </a:extLst>
          </p:cNvPr>
          <p:cNvSpPr/>
          <p:nvPr/>
        </p:nvSpPr>
        <p:spPr>
          <a:xfrm>
            <a:off x="4381203" y="4576297"/>
            <a:ext cx="281353" cy="2813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854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对话气泡: 圆角矩形 21">
            <a:extLst>
              <a:ext uri="{FF2B5EF4-FFF2-40B4-BE49-F238E27FC236}">
                <a16:creationId xmlns:a16="http://schemas.microsoft.com/office/drawing/2014/main" id="{4DED7F77-0D64-4824-A7E2-7694BF64142A}"/>
              </a:ext>
            </a:extLst>
          </p:cNvPr>
          <p:cNvSpPr/>
          <p:nvPr/>
        </p:nvSpPr>
        <p:spPr>
          <a:xfrm>
            <a:off x="5458271" y="3482350"/>
            <a:ext cx="5657556" cy="684000"/>
          </a:xfrm>
          <a:prstGeom prst="wedgeRoundRectCallout">
            <a:avLst>
              <a:gd name="adj1" fmla="val -21828"/>
              <a:gd name="adj2" fmla="val 9055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1D04AC5-8C5A-4836-9FC0-CF555C85592E}"/>
              </a:ext>
            </a:extLst>
          </p:cNvPr>
          <p:cNvSpPr/>
          <p:nvPr/>
        </p:nvSpPr>
        <p:spPr>
          <a:xfrm>
            <a:off x="4550900" y="6147585"/>
            <a:ext cx="1842869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设备数据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BB5B7B7-60DB-43F1-BE92-033F3FDDB7D8}"/>
              </a:ext>
            </a:extLst>
          </p:cNvPr>
          <p:cNvSpPr/>
          <p:nvPr/>
        </p:nvSpPr>
        <p:spPr>
          <a:xfrm>
            <a:off x="9439423" y="6147585"/>
            <a:ext cx="1842869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设备数据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A1FBE42-875C-4E90-858C-166B570FA1FE}"/>
              </a:ext>
            </a:extLst>
          </p:cNvPr>
          <p:cNvSpPr/>
          <p:nvPr/>
        </p:nvSpPr>
        <p:spPr>
          <a:xfrm>
            <a:off x="6995162" y="6147585"/>
            <a:ext cx="1842869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设备数据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0AFF51-6089-4453-9BC3-40D4FE753E91}"/>
              </a:ext>
            </a:extLst>
          </p:cNvPr>
          <p:cNvSpPr/>
          <p:nvPr/>
        </p:nvSpPr>
        <p:spPr>
          <a:xfrm>
            <a:off x="4550900" y="5315249"/>
            <a:ext cx="6731392" cy="49236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网关设备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3578B6A-3C65-46D2-AC27-DABBA1B3415C}"/>
              </a:ext>
            </a:extLst>
          </p:cNvPr>
          <p:cNvSpPr/>
          <p:nvPr/>
        </p:nvSpPr>
        <p:spPr>
          <a:xfrm>
            <a:off x="4550900" y="1535734"/>
            <a:ext cx="6731392" cy="3538021"/>
          </a:xfrm>
          <a:prstGeom prst="roundRect">
            <a:avLst>
              <a:gd name="adj" fmla="val 7565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dc3-group </a:t>
            </a:r>
            <a:r>
              <a:rPr lang="zh-CN" altLang="en-US" b="1" dirty="0">
                <a:solidFill>
                  <a:schemeClr val="tx1"/>
                </a:solidFill>
              </a:rPr>
              <a:t>服务器 </a:t>
            </a:r>
            <a:r>
              <a:rPr lang="en-US" altLang="zh-CN" b="1" dirty="0" err="1">
                <a:solidFill>
                  <a:schemeClr val="accent5">
                    <a:lumMod val="75000"/>
                  </a:schemeClr>
                </a:solidFill>
              </a:rPr>
              <a:t>Wia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数据解析流程图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35DEE1D-C530-4501-93EC-AB5274098DD9}"/>
              </a:ext>
            </a:extLst>
          </p:cNvPr>
          <p:cNvSpPr/>
          <p:nvPr/>
        </p:nvSpPr>
        <p:spPr>
          <a:xfrm>
            <a:off x="5474683" y="4371546"/>
            <a:ext cx="5641144" cy="492368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Wia</a:t>
            </a:r>
            <a:r>
              <a:rPr lang="zh-CN" altLang="en-US" sz="1400" dirty="0">
                <a:solidFill>
                  <a:schemeClr val="tx1"/>
                </a:solidFill>
              </a:rPr>
              <a:t>网关数据接收线程</a:t>
            </a:r>
          </a:p>
        </p:txBody>
      </p:sp>
      <p:sp>
        <p:nvSpPr>
          <p:cNvPr id="11" name="箭头: 燕尾形 10">
            <a:extLst>
              <a:ext uri="{FF2B5EF4-FFF2-40B4-BE49-F238E27FC236}">
                <a16:creationId xmlns:a16="http://schemas.microsoft.com/office/drawing/2014/main" id="{5D33430F-5E85-4EE1-B62A-783598D60E99}"/>
              </a:ext>
            </a:extLst>
          </p:cNvPr>
          <p:cNvSpPr/>
          <p:nvPr/>
        </p:nvSpPr>
        <p:spPr>
          <a:xfrm rot="16200000">
            <a:off x="7607108" y="4860806"/>
            <a:ext cx="618975" cy="519055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A5030FE-3DF9-47FB-AF20-DA08AE178D59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V="1">
            <a:off x="5472335" y="5807617"/>
            <a:ext cx="2444261" cy="33996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CD1E9D5-F02B-47D7-891C-00CF76BA2651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7916596" y="5807617"/>
            <a:ext cx="1" cy="33996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FD744AE-2C26-4219-B468-9B73935E3D67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H="1" flipV="1">
            <a:off x="7916596" y="5807617"/>
            <a:ext cx="2444262" cy="33996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2A4D273-F249-4C93-84A9-4131688C0832}"/>
              </a:ext>
            </a:extLst>
          </p:cNvPr>
          <p:cNvSpPr/>
          <p:nvPr/>
        </p:nvSpPr>
        <p:spPr>
          <a:xfrm>
            <a:off x="5546193" y="3580826"/>
            <a:ext cx="944877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网络报文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2F957E9-9C56-4356-8712-42B543E11725}"/>
              </a:ext>
            </a:extLst>
          </p:cNvPr>
          <p:cNvSpPr/>
          <p:nvPr/>
        </p:nvSpPr>
        <p:spPr>
          <a:xfrm>
            <a:off x="6692318" y="3580826"/>
            <a:ext cx="2052718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数据报文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BF6E946-1D71-43F1-A7F8-A1EE5996975C}"/>
              </a:ext>
            </a:extLst>
          </p:cNvPr>
          <p:cNvSpPr/>
          <p:nvPr/>
        </p:nvSpPr>
        <p:spPr>
          <a:xfrm>
            <a:off x="10092409" y="3580826"/>
            <a:ext cx="944878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其他报文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E4A5AED-0F1F-401E-A1CF-B79D76D0077D}"/>
              </a:ext>
            </a:extLst>
          </p:cNvPr>
          <p:cNvSpPr/>
          <p:nvPr/>
        </p:nvSpPr>
        <p:spPr>
          <a:xfrm>
            <a:off x="8946284" y="3580826"/>
            <a:ext cx="944878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统计报文</a:t>
            </a: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66C5FD0F-FA56-4A91-B31D-12FDE9B14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611456"/>
              </p:ext>
            </p:extLst>
          </p:nvPr>
        </p:nvGraphicFramePr>
        <p:xfrm>
          <a:off x="5474683" y="2057996"/>
          <a:ext cx="256104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522">
                  <a:extLst>
                    <a:ext uri="{9D8B030D-6E8A-4147-A177-3AD203B41FA5}">
                      <a16:colId xmlns:a16="http://schemas.microsoft.com/office/drawing/2014/main" val="1247232678"/>
                    </a:ext>
                  </a:extLst>
                </a:gridCol>
                <a:gridCol w="1280522">
                  <a:extLst>
                    <a:ext uri="{9D8B030D-6E8A-4147-A177-3AD203B41FA5}">
                      <a16:colId xmlns:a16="http://schemas.microsoft.com/office/drawing/2014/main" val="2688455413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Map</a:t>
                      </a:r>
                      <a:r>
                        <a:rPr lang="zh-CN" altLang="en-US" sz="1400" dirty="0"/>
                        <a:t>关系表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24725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短地址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长地址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74495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长地址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设备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22262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设备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解析规则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93862"/>
                  </a:ext>
                </a:extLst>
              </a:tr>
            </a:tbl>
          </a:graphicData>
        </a:graphic>
      </p:graphicFrame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531AE60-3E7A-431B-8820-0AFBAB2466CD}"/>
              </a:ext>
            </a:extLst>
          </p:cNvPr>
          <p:cNvSpPr/>
          <p:nvPr/>
        </p:nvSpPr>
        <p:spPr>
          <a:xfrm>
            <a:off x="8309323" y="2053308"/>
            <a:ext cx="449781" cy="121920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数据解析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8760C09-16F6-4812-8D75-BB656F415D09}"/>
              </a:ext>
            </a:extLst>
          </p:cNvPr>
          <p:cNvSpPr/>
          <p:nvPr/>
        </p:nvSpPr>
        <p:spPr>
          <a:xfrm>
            <a:off x="9046768" y="2053308"/>
            <a:ext cx="449781" cy="121920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数据入库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DC15EF5-9C0A-488D-932C-9A377F07492A}"/>
              </a:ext>
            </a:extLst>
          </p:cNvPr>
          <p:cNvSpPr/>
          <p:nvPr/>
        </p:nvSpPr>
        <p:spPr>
          <a:xfrm>
            <a:off x="9742009" y="2037480"/>
            <a:ext cx="1373818" cy="1219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数据推送至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MQTT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zh-CN" altLang="en-US" sz="1400" dirty="0">
                <a:solidFill>
                  <a:schemeClr val="accent1"/>
                </a:solidFill>
              </a:rPr>
              <a:t>消息队列</a:t>
            </a:r>
          </a:p>
        </p:txBody>
      </p:sp>
      <p:sp>
        <p:nvSpPr>
          <p:cNvPr id="29" name="思想气泡: 云 28">
            <a:extLst>
              <a:ext uri="{FF2B5EF4-FFF2-40B4-BE49-F238E27FC236}">
                <a16:creationId xmlns:a16="http://schemas.microsoft.com/office/drawing/2014/main" id="{D4DA2204-8DF9-47A5-808F-08F47FA73327}"/>
              </a:ext>
            </a:extLst>
          </p:cNvPr>
          <p:cNvSpPr/>
          <p:nvPr/>
        </p:nvSpPr>
        <p:spPr>
          <a:xfrm>
            <a:off x="3922543" y="211020"/>
            <a:ext cx="8004517" cy="1084394"/>
          </a:xfrm>
          <a:prstGeom prst="cloudCallout">
            <a:avLst>
              <a:gd name="adj1" fmla="val 36864"/>
              <a:gd name="adj2" fmla="val 131257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dc3-manager </a:t>
            </a:r>
            <a:r>
              <a:rPr lang="zh-CN" altLang="en-US" b="1" dirty="0">
                <a:solidFill>
                  <a:schemeClr val="tx1"/>
                </a:solidFill>
              </a:rPr>
              <a:t>服务器</a:t>
            </a:r>
          </a:p>
        </p:txBody>
      </p:sp>
      <p:sp>
        <p:nvSpPr>
          <p:cNvPr id="30" name="箭头: 燕尾形 29">
            <a:extLst>
              <a:ext uri="{FF2B5EF4-FFF2-40B4-BE49-F238E27FC236}">
                <a16:creationId xmlns:a16="http://schemas.microsoft.com/office/drawing/2014/main" id="{8F400652-046A-4BA7-A8D8-C60C64270709}"/>
              </a:ext>
            </a:extLst>
          </p:cNvPr>
          <p:cNvSpPr/>
          <p:nvPr/>
        </p:nvSpPr>
        <p:spPr>
          <a:xfrm rot="16200000">
            <a:off x="7259974" y="3285766"/>
            <a:ext cx="330590" cy="259528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燕尾形 30">
            <a:extLst>
              <a:ext uri="{FF2B5EF4-FFF2-40B4-BE49-F238E27FC236}">
                <a16:creationId xmlns:a16="http://schemas.microsoft.com/office/drawing/2014/main" id="{CF7AEAD6-E2B6-4963-AD18-D833A8672419}"/>
              </a:ext>
            </a:extLst>
          </p:cNvPr>
          <p:cNvSpPr/>
          <p:nvPr/>
        </p:nvSpPr>
        <p:spPr>
          <a:xfrm>
            <a:off x="8000196" y="2525230"/>
            <a:ext cx="330590" cy="259528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燕尾形 31">
            <a:extLst>
              <a:ext uri="{FF2B5EF4-FFF2-40B4-BE49-F238E27FC236}">
                <a16:creationId xmlns:a16="http://schemas.microsoft.com/office/drawing/2014/main" id="{30536CE8-D4C1-4853-B66D-AD5216F7B7FC}"/>
              </a:ext>
            </a:extLst>
          </p:cNvPr>
          <p:cNvSpPr/>
          <p:nvPr/>
        </p:nvSpPr>
        <p:spPr>
          <a:xfrm>
            <a:off x="8723573" y="2525230"/>
            <a:ext cx="330590" cy="259528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燕尾形 32">
            <a:extLst>
              <a:ext uri="{FF2B5EF4-FFF2-40B4-BE49-F238E27FC236}">
                <a16:creationId xmlns:a16="http://schemas.microsoft.com/office/drawing/2014/main" id="{645B26ED-AA63-4661-8E8B-DCA566C58526}"/>
              </a:ext>
            </a:extLst>
          </p:cNvPr>
          <p:cNvSpPr/>
          <p:nvPr/>
        </p:nvSpPr>
        <p:spPr>
          <a:xfrm>
            <a:off x="9451574" y="2517316"/>
            <a:ext cx="330590" cy="259528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C346D6B-048D-4BE9-863E-3A458F071AC9}"/>
              </a:ext>
            </a:extLst>
          </p:cNvPr>
          <p:cNvSpPr/>
          <p:nvPr/>
        </p:nvSpPr>
        <p:spPr>
          <a:xfrm>
            <a:off x="4703981" y="2031034"/>
            <a:ext cx="604237" cy="283288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定时状态检测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用于</a:t>
            </a:r>
            <a:r>
              <a:rPr lang="zh-CN" altLang="en-US" sz="1400" dirty="0">
                <a:solidFill>
                  <a:srgbClr val="00B050"/>
                </a:solidFill>
              </a:rPr>
              <a:t>网关重连</a:t>
            </a:r>
            <a:r>
              <a:rPr lang="zh-CN" altLang="en-US" sz="1400" dirty="0">
                <a:solidFill>
                  <a:schemeClr val="tx1"/>
                </a:solidFill>
              </a:rPr>
              <a:t>和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rgbClr val="00B050"/>
                </a:solidFill>
              </a:rPr>
              <a:t>线程重启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B2718B9-7626-4AA9-9D14-FA0A0F76E4AD}"/>
              </a:ext>
            </a:extLst>
          </p:cNvPr>
          <p:cNvSpPr txBox="1"/>
          <p:nvPr/>
        </p:nvSpPr>
        <p:spPr>
          <a:xfrm>
            <a:off x="110197" y="1166402"/>
            <a:ext cx="341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dc3-group  </a:t>
            </a:r>
            <a:r>
              <a:rPr lang="en-US" altLang="zh-CN" dirty="0" err="1"/>
              <a:t>Wia</a:t>
            </a:r>
            <a:r>
              <a:rPr lang="zh-CN" altLang="en-US" dirty="0"/>
              <a:t>数据解析流程图</a:t>
            </a:r>
          </a:p>
        </p:txBody>
      </p:sp>
    </p:spTree>
    <p:extLst>
      <p:ext uri="{BB962C8B-B14F-4D97-AF65-F5344CB8AC3E}">
        <p14:creationId xmlns:p14="http://schemas.microsoft.com/office/powerpoint/2010/main" val="323441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F5E75F23-ED92-478C-8BA7-AD576E33A472}"/>
              </a:ext>
            </a:extLst>
          </p:cNvPr>
          <p:cNvSpPr/>
          <p:nvPr/>
        </p:nvSpPr>
        <p:spPr>
          <a:xfrm>
            <a:off x="328245" y="4526279"/>
            <a:ext cx="1270782" cy="5205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dc3-dbs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04D3C97-AC76-420E-8A87-95FDD2D64C7D}"/>
              </a:ext>
            </a:extLst>
          </p:cNvPr>
          <p:cNvSpPr/>
          <p:nvPr/>
        </p:nvSpPr>
        <p:spPr>
          <a:xfrm>
            <a:off x="2098430" y="4526279"/>
            <a:ext cx="1270782" cy="5205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dc3-dbs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6221EE8-2CC8-43ED-913C-1340F00D1C5C}"/>
              </a:ext>
            </a:extLst>
          </p:cNvPr>
          <p:cNvSpPr/>
          <p:nvPr/>
        </p:nvSpPr>
        <p:spPr>
          <a:xfrm>
            <a:off x="3868615" y="4526279"/>
            <a:ext cx="1270782" cy="5205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dc3-dbs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6BA2023-7717-4071-931C-9591853BE23A}"/>
              </a:ext>
            </a:extLst>
          </p:cNvPr>
          <p:cNvSpPr/>
          <p:nvPr/>
        </p:nvSpPr>
        <p:spPr>
          <a:xfrm>
            <a:off x="328245" y="5623557"/>
            <a:ext cx="1270782" cy="664697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数据库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主从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C9D646-C9A8-4C69-93DC-380D7688358D}"/>
              </a:ext>
            </a:extLst>
          </p:cNvPr>
          <p:cNvSpPr/>
          <p:nvPr/>
        </p:nvSpPr>
        <p:spPr>
          <a:xfrm>
            <a:off x="2098430" y="5623558"/>
            <a:ext cx="1270782" cy="66469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数据库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主从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5FAF5BB-8BDE-4526-9742-0C8BFAA1B0F3}"/>
              </a:ext>
            </a:extLst>
          </p:cNvPr>
          <p:cNvSpPr/>
          <p:nvPr/>
        </p:nvSpPr>
        <p:spPr>
          <a:xfrm>
            <a:off x="3868615" y="5623558"/>
            <a:ext cx="1270782" cy="66469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数据库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主从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88FFFC3-E4F8-43C3-875B-1324D0FCC2A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963636" y="5046785"/>
            <a:ext cx="0" cy="57677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6108044-5520-48C8-9198-76E13B3F6A4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2733821" y="5046785"/>
            <a:ext cx="0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CCB17D0-6636-4C50-956A-6228274534E1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4504006" y="5046785"/>
            <a:ext cx="0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343C47E-6201-4357-9D69-72AF8EA18045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599027" y="5955906"/>
            <a:ext cx="499403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EC21AAE-267A-464B-8A14-B98213D09CEB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369212" y="5955906"/>
            <a:ext cx="499403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2FCD761-521C-4AA4-84DE-4A264C4B127A}"/>
              </a:ext>
            </a:extLst>
          </p:cNvPr>
          <p:cNvSpPr/>
          <p:nvPr/>
        </p:nvSpPr>
        <p:spPr>
          <a:xfrm>
            <a:off x="328244" y="3429000"/>
            <a:ext cx="4811153" cy="5205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feign client </a:t>
            </a:r>
            <a:r>
              <a:rPr lang="zh-CN" altLang="en-US" sz="1400" dirty="0">
                <a:solidFill>
                  <a:schemeClr val="tx1"/>
                </a:solidFill>
              </a:rPr>
              <a:t>负载均衡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dc3-dbs 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F601C59-3BB5-49DA-901E-07211CC0AFEB}"/>
              </a:ext>
            </a:extLst>
          </p:cNvPr>
          <p:cNvCxnSpPr>
            <a:cxnSpLocks/>
            <a:stCxn id="4" idx="0"/>
            <a:endCxn id="24" idx="2"/>
          </p:cNvCxnSpPr>
          <p:nvPr/>
        </p:nvCxnSpPr>
        <p:spPr>
          <a:xfrm flipV="1">
            <a:off x="963636" y="3949506"/>
            <a:ext cx="1770185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CACB150-1176-4B30-A755-50C3C4FEA4C0}"/>
              </a:ext>
            </a:extLst>
          </p:cNvPr>
          <p:cNvCxnSpPr>
            <a:cxnSpLocks/>
            <a:stCxn id="5" idx="0"/>
            <a:endCxn id="24" idx="2"/>
          </p:cNvCxnSpPr>
          <p:nvPr/>
        </p:nvCxnSpPr>
        <p:spPr>
          <a:xfrm flipV="1">
            <a:off x="2733821" y="3949506"/>
            <a:ext cx="0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478E032-5E09-4DE6-8382-29C548CAB5D1}"/>
              </a:ext>
            </a:extLst>
          </p:cNvPr>
          <p:cNvCxnSpPr>
            <a:cxnSpLocks/>
            <a:stCxn id="6" idx="0"/>
            <a:endCxn id="24" idx="2"/>
          </p:cNvCxnSpPr>
          <p:nvPr/>
        </p:nvCxnSpPr>
        <p:spPr>
          <a:xfrm flipH="1" flipV="1">
            <a:off x="2733821" y="3949506"/>
            <a:ext cx="1770185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56CD1C7-CE52-4E94-B551-E7AEFB3E2E86}"/>
              </a:ext>
            </a:extLst>
          </p:cNvPr>
          <p:cNvSpPr/>
          <p:nvPr/>
        </p:nvSpPr>
        <p:spPr>
          <a:xfrm>
            <a:off x="328244" y="1730331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dc3-transfer-rtmp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87861FE-72AA-4436-B8C7-377D45453558}"/>
              </a:ext>
            </a:extLst>
          </p:cNvPr>
          <p:cNvCxnSpPr>
            <a:cxnSpLocks/>
            <a:stCxn id="37" idx="2"/>
            <a:endCxn id="24" idx="0"/>
          </p:cNvCxnSpPr>
          <p:nvPr/>
        </p:nvCxnSpPr>
        <p:spPr>
          <a:xfrm rot="16200000" flipH="1">
            <a:off x="1355776" y="2050954"/>
            <a:ext cx="1178163" cy="1577928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F7E27249-0196-478D-96A6-5C8238FD0B63}"/>
              </a:ext>
            </a:extLst>
          </p:cNvPr>
          <p:cNvSpPr/>
          <p:nvPr/>
        </p:nvSpPr>
        <p:spPr>
          <a:xfrm>
            <a:off x="328244" y="720984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Rtmp</a:t>
            </a:r>
            <a:r>
              <a:rPr lang="en-US" altLang="zh-CN" sz="1400" dirty="0">
                <a:solidFill>
                  <a:schemeClr val="tx1"/>
                </a:solidFill>
              </a:rPr>
              <a:t> Web</a:t>
            </a:r>
            <a:r>
              <a:rPr lang="zh-CN" altLang="en-US" sz="1400" dirty="0">
                <a:solidFill>
                  <a:schemeClr val="tx1"/>
                </a:solidFill>
              </a:rPr>
              <a:t>界面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954FC6F-F72D-48DD-8B5A-D04951237B51}"/>
              </a:ext>
            </a:extLst>
          </p:cNvPr>
          <p:cNvCxnSpPr>
            <a:stCxn id="41" idx="2"/>
            <a:endCxn id="37" idx="0"/>
          </p:cNvCxnSpPr>
          <p:nvPr/>
        </p:nvCxnSpPr>
        <p:spPr>
          <a:xfrm>
            <a:off x="1155893" y="1241490"/>
            <a:ext cx="0" cy="488841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618D415D-52B7-4628-B3CE-DBD1ADDE1E41}"/>
              </a:ext>
            </a:extLst>
          </p:cNvPr>
          <p:cNvSpPr/>
          <p:nvPr/>
        </p:nvSpPr>
        <p:spPr>
          <a:xfrm>
            <a:off x="7681402" y="3429000"/>
            <a:ext cx="2405577" cy="5205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dc3-data-collect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RabbitMQ </a:t>
            </a:r>
            <a:r>
              <a:rPr lang="zh-CN" altLang="en-US" sz="1400" dirty="0">
                <a:solidFill>
                  <a:schemeClr val="tx1"/>
                </a:solidFill>
              </a:rPr>
              <a:t>消息中间件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17208778-1CD2-4EA6-9430-8BD7A10C4033}"/>
              </a:ext>
            </a:extLst>
          </p:cNvPr>
          <p:cNvSpPr/>
          <p:nvPr/>
        </p:nvSpPr>
        <p:spPr>
          <a:xfrm>
            <a:off x="6111649" y="1640661"/>
            <a:ext cx="1619399" cy="520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dc3-data-group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B4A159D7-44B5-4323-A744-256CF0808A18}"/>
              </a:ext>
            </a:extLst>
          </p:cNvPr>
          <p:cNvSpPr/>
          <p:nvPr/>
        </p:nvSpPr>
        <p:spPr>
          <a:xfrm>
            <a:off x="8054194" y="1640661"/>
            <a:ext cx="1619399" cy="520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dc3-data-group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2D724E22-6F97-4B47-B0D0-B6B451A278AB}"/>
              </a:ext>
            </a:extLst>
          </p:cNvPr>
          <p:cNvSpPr/>
          <p:nvPr/>
        </p:nvSpPr>
        <p:spPr>
          <a:xfrm>
            <a:off x="9996739" y="1640661"/>
            <a:ext cx="1619399" cy="520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dc3-data-group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F459930-18C3-48C6-8DB2-E358FED68AF2}"/>
              </a:ext>
            </a:extLst>
          </p:cNvPr>
          <p:cNvSpPr txBox="1"/>
          <p:nvPr/>
        </p:nvSpPr>
        <p:spPr>
          <a:xfrm>
            <a:off x="5454960" y="3120319"/>
            <a:ext cx="1774448" cy="432792"/>
          </a:xfrm>
          <a:prstGeom prst="wedgeEllipseCallout">
            <a:avLst>
              <a:gd name="adj1" fmla="val -1806"/>
              <a:gd name="adj2" fmla="val 78752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设备数据信息</a:t>
            </a:r>
            <a:endParaRPr lang="en-US" altLang="zh-CN" sz="1400" dirty="0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7BBE483A-529E-4329-B009-C46B7D70F0D7}"/>
              </a:ext>
            </a:extLst>
          </p:cNvPr>
          <p:cNvSpPr/>
          <p:nvPr/>
        </p:nvSpPr>
        <p:spPr>
          <a:xfrm>
            <a:off x="6093699" y="715712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Group Web</a:t>
            </a:r>
            <a:r>
              <a:rPr lang="zh-CN" altLang="en-US" sz="1400" dirty="0">
                <a:solidFill>
                  <a:schemeClr val="tx1"/>
                </a:solidFill>
              </a:rPr>
              <a:t>界面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50A064FB-A572-4FDD-AB3E-FA616E73BCA8}"/>
              </a:ext>
            </a:extLst>
          </p:cNvPr>
          <p:cNvSpPr/>
          <p:nvPr/>
        </p:nvSpPr>
        <p:spPr>
          <a:xfrm>
            <a:off x="8036244" y="715712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Group Web</a:t>
            </a:r>
            <a:r>
              <a:rPr lang="zh-CN" altLang="en-US" sz="1400" dirty="0">
                <a:solidFill>
                  <a:schemeClr val="tx1"/>
                </a:solidFill>
              </a:rPr>
              <a:t>界面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0D92D036-B62D-4EF5-A484-CDD79181D780}"/>
              </a:ext>
            </a:extLst>
          </p:cNvPr>
          <p:cNvSpPr/>
          <p:nvPr/>
        </p:nvSpPr>
        <p:spPr>
          <a:xfrm>
            <a:off x="9978789" y="715712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Group Web</a:t>
            </a:r>
            <a:r>
              <a:rPr lang="zh-CN" altLang="en-US" sz="1400" dirty="0">
                <a:solidFill>
                  <a:schemeClr val="tx1"/>
                </a:solidFill>
              </a:rPr>
              <a:t>界面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6DA6C9A3-4AD0-46E1-9282-3D583459C2AA}"/>
              </a:ext>
            </a:extLst>
          </p:cNvPr>
          <p:cNvCxnSpPr>
            <a:cxnSpLocks/>
            <a:stCxn id="24" idx="3"/>
            <a:endCxn id="44" idx="1"/>
          </p:cNvCxnSpPr>
          <p:nvPr/>
        </p:nvCxnSpPr>
        <p:spPr>
          <a:xfrm>
            <a:off x="5139397" y="3689253"/>
            <a:ext cx="254200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EAB5A6CC-A7AE-4505-9512-83A60613797F}"/>
              </a:ext>
            </a:extLst>
          </p:cNvPr>
          <p:cNvSpPr/>
          <p:nvPr/>
        </p:nvSpPr>
        <p:spPr>
          <a:xfrm>
            <a:off x="6553200" y="4526278"/>
            <a:ext cx="1655298" cy="5205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dc3-opc</a:t>
            </a: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4DA49BE5-7352-4B69-9FE1-CAC07B7A2304}"/>
              </a:ext>
            </a:extLst>
          </p:cNvPr>
          <p:cNvSpPr/>
          <p:nvPr/>
        </p:nvSpPr>
        <p:spPr>
          <a:xfrm>
            <a:off x="9458179" y="4526278"/>
            <a:ext cx="1655298" cy="5205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dc3-opcUa</a:t>
            </a:r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21FF16BB-79A4-44F0-B174-AB198EC56CBF}"/>
              </a:ext>
            </a:extLst>
          </p:cNvPr>
          <p:cNvCxnSpPr>
            <a:stCxn id="48" idx="2"/>
            <a:endCxn id="44" idx="0"/>
          </p:cNvCxnSpPr>
          <p:nvPr/>
        </p:nvCxnSpPr>
        <p:spPr>
          <a:xfrm>
            <a:off x="6921349" y="2161165"/>
            <a:ext cx="1962842" cy="12678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852883E1-ED50-472B-A131-77F8BE06E702}"/>
              </a:ext>
            </a:extLst>
          </p:cNvPr>
          <p:cNvCxnSpPr>
            <a:stCxn id="49" idx="2"/>
            <a:endCxn id="44" idx="0"/>
          </p:cNvCxnSpPr>
          <p:nvPr/>
        </p:nvCxnSpPr>
        <p:spPr>
          <a:xfrm>
            <a:off x="8863894" y="2161165"/>
            <a:ext cx="20297" cy="12678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D77EC2CC-48AE-4ABF-BF09-44D063E82178}"/>
              </a:ext>
            </a:extLst>
          </p:cNvPr>
          <p:cNvCxnSpPr>
            <a:stCxn id="50" idx="2"/>
            <a:endCxn id="44" idx="0"/>
          </p:cNvCxnSpPr>
          <p:nvPr/>
        </p:nvCxnSpPr>
        <p:spPr>
          <a:xfrm flipH="1">
            <a:off x="8884191" y="2161165"/>
            <a:ext cx="1922248" cy="12678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09CC91EB-77FB-49B2-B1B0-6F9104738DCB}"/>
              </a:ext>
            </a:extLst>
          </p:cNvPr>
          <p:cNvCxnSpPr>
            <a:cxnSpLocks/>
            <a:stCxn id="110" idx="2"/>
            <a:endCxn id="48" idx="0"/>
          </p:cNvCxnSpPr>
          <p:nvPr/>
        </p:nvCxnSpPr>
        <p:spPr>
          <a:xfrm>
            <a:off x="6921348" y="1236218"/>
            <a:ext cx="1" cy="40444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490BFE61-E289-4439-B431-3BF561697EFA}"/>
              </a:ext>
            </a:extLst>
          </p:cNvPr>
          <p:cNvCxnSpPr>
            <a:stCxn id="112" idx="2"/>
            <a:endCxn id="49" idx="0"/>
          </p:cNvCxnSpPr>
          <p:nvPr/>
        </p:nvCxnSpPr>
        <p:spPr>
          <a:xfrm>
            <a:off x="8863893" y="1236218"/>
            <a:ext cx="1" cy="4044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F91EEF22-EB51-472D-9EAB-D0B6114A50D4}"/>
              </a:ext>
            </a:extLst>
          </p:cNvPr>
          <p:cNvCxnSpPr>
            <a:stCxn id="113" idx="2"/>
            <a:endCxn id="50" idx="0"/>
          </p:cNvCxnSpPr>
          <p:nvPr/>
        </p:nvCxnSpPr>
        <p:spPr>
          <a:xfrm>
            <a:off x="10806438" y="1236218"/>
            <a:ext cx="1" cy="4044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16B2F75E-2F28-410A-B590-DD45AC516F5B}"/>
              </a:ext>
            </a:extLst>
          </p:cNvPr>
          <p:cNvSpPr txBox="1"/>
          <p:nvPr/>
        </p:nvSpPr>
        <p:spPr>
          <a:xfrm>
            <a:off x="2098430" y="2331721"/>
            <a:ext cx="3289221" cy="432792"/>
          </a:xfrm>
          <a:prstGeom prst="wedgeEllipseCallout">
            <a:avLst>
              <a:gd name="adj1" fmla="val -30034"/>
              <a:gd name="adj2" fmla="val 130759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查询指令、添加摄像头信息</a:t>
            </a:r>
            <a:endParaRPr lang="en-US" altLang="zh-CN" sz="1400" dirty="0"/>
          </a:p>
        </p:txBody>
      </p: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65C202CA-90BE-4AA2-879D-3F504B9D5B39}"/>
              </a:ext>
            </a:extLst>
          </p:cNvPr>
          <p:cNvCxnSpPr>
            <a:cxnSpLocks/>
            <a:stCxn id="124" idx="0"/>
            <a:endCxn id="44" idx="2"/>
          </p:cNvCxnSpPr>
          <p:nvPr/>
        </p:nvCxnSpPr>
        <p:spPr>
          <a:xfrm flipV="1">
            <a:off x="7380849" y="3949507"/>
            <a:ext cx="1503342" cy="576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5D7F7B2F-29BB-4ADE-A4DE-5B1D1B63B30F}"/>
              </a:ext>
            </a:extLst>
          </p:cNvPr>
          <p:cNvCxnSpPr>
            <a:cxnSpLocks/>
            <a:stCxn id="125" idx="0"/>
            <a:endCxn id="44" idx="2"/>
          </p:cNvCxnSpPr>
          <p:nvPr/>
        </p:nvCxnSpPr>
        <p:spPr>
          <a:xfrm flipH="1" flipV="1">
            <a:off x="8884191" y="3949507"/>
            <a:ext cx="1401637" cy="576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文本框 171">
            <a:extLst>
              <a:ext uri="{FF2B5EF4-FFF2-40B4-BE49-F238E27FC236}">
                <a16:creationId xmlns:a16="http://schemas.microsoft.com/office/drawing/2014/main" id="{9C0C4600-96F9-4C72-8AD8-A554DB884FDB}"/>
              </a:ext>
            </a:extLst>
          </p:cNvPr>
          <p:cNvSpPr txBox="1"/>
          <p:nvPr/>
        </p:nvSpPr>
        <p:spPr>
          <a:xfrm>
            <a:off x="9834684" y="2863588"/>
            <a:ext cx="2083264" cy="432792"/>
          </a:xfrm>
          <a:prstGeom prst="wedgeEllipseCallout">
            <a:avLst>
              <a:gd name="adj1" fmla="val -30759"/>
              <a:gd name="adj2" fmla="val -83771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数据 </a:t>
            </a:r>
            <a:r>
              <a:rPr lang="en-US" altLang="zh-CN" sz="1400" dirty="0"/>
              <a:t>+ </a:t>
            </a:r>
            <a:r>
              <a:rPr lang="zh-CN" altLang="en-US" sz="1400" dirty="0"/>
              <a:t>数据去向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897212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5805995" y="1644787"/>
            <a:ext cx="1109708" cy="779754"/>
          </a:xfrm>
          <a:prstGeom prst="roundRect">
            <a:avLst>
              <a:gd name="adj" fmla="val 75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定时</a:t>
            </a:r>
            <a:r>
              <a:rPr lang="zh-CN" altLang="en-US" sz="1200" dirty="0" smtClean="0">
                <a:solidFill>
                  <a:schemeClr val="tx1"/>
                </a:solidFill>
              </a:rPr>
              <a:t>调度</a:t>
            </a:r>
            <a:r>
              <a:rPr lang="en-US" altLang="zh-CN" sz="1200" dirty="0" smtClean="0">
                <a:solidFill>
                  <a:schemeClr val="tx1"/>
                </a:solidFill>
              </a:rPr>
              <a:t>Schedule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B2718B9-7626-4AA9-9D14-FA0A0F76E4AD}"/>
              </a:ext>
            </a:extLst>
          </p:cNvPr>
          <p:cNvSpPr txBox="1"/>
          <p:nvPr/>
        </p:nvSpPr>
        <p:spPr>
          <a:xfrm>
            <a:off x="92442" y="376290"/>
            <a:ext cx="341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设备数据 逻辑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7057750" y="1644787"/>
            <a:ext cx="1109708" cy="779754"/>
          </a:xfrm>
          <a:prstGeom prst="roundRect">
            <a:avLst>
              <a:gd name="adj" fmla="val 75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WEB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199132" y="2530140"/>
            <a:ext cx="3968326" cy="3000649"/>
            <a:chOff x="3728615" y="2938512"/>
            <a:chExt cx="3968326" cy="3000649"/>
          </a:xfrm>
        </p:grpSpPr>
        <p:grpSp>
          <p:nvGrpSpPr>
            <p:cNvPr id="24" name="组合 23"/>
            <p:cNvGrpSpPr/>
            <p:nvPr/>
          </p:nvGrpSpPr>
          <p:grpSpPr>
            <a:xfrm>
              <a:off x="5335479" y="2938512"/>
              <a:ext cx="2361462" cy="1819920"/>
              <a:chOff x="5335479" y="2938512"/>
              <a:chExt cx="2361462" cy="1819920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5335479" y="3781888"/>
                <a:ext cx="2361462" cy="976544"/>
                <a:chOff x="5335479" y="3781888"/>
                <a:chExt cx="2361462" cy="976544"/>
              </a:xfrm>
            </p:grpSpPr>
            <p:sp>
              <p:nvSpPr>
                <p:cNvPr id="4" name="圆角矩形 3"/>
                <p:cNvSpPr/>
                <p:nvPr/>
              </p:nvSpPr>
              <p:spPr>
                <a:xfrm>
                  <a:off x="5335479" y="3781888"/>
                  <a:ext cx="2361462" cy="976544"/>
                </a:xfrm>
                <a:prstGeom prst="roundRect">
                  <a:avLst>
                    <a:gd name="adj" fmla="val 7576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zh-CN" altLang="en-US" sz="1200" dirty="0" smtClean="0">
                      <a:solidFill>
                        <a:schemeClr val="tx1"/>
                      </a:solidFill>
                    </a:rPr>
                    <a:t>设备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圆角矩形 4"/>
                <p:cNvSpPr/>
                <p:nvPr/>
              </p:nvSpPr>
              <p:spPr>
                <a:xfrm>
                  <a:off x="5335479" y="3781888"/>
                  <a:ext cx="1109708" cy="452761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smtClean="0">
                      <a:solidFill>
                        <a:schemeClr val="tx1"/>
                      </a:solidFill>
                    </a:rPr>
                    <a:t>READ.REST</a:t>
                  </a:r>
                </a:p>
                <a:p>
                  <a:pPr algn="ctr"/>
                  <a:r>
                    <a:rPr lang="en-US" altLang="zh-CN" sz="900" dirty="0" smtClean="0">
                      <a:solidFill>
                        <a:schemeClr val="tx1"/>
                      </a:solidFill>
                    </a:rPr>
                    <a:t>&amp; </a:t>
                  </a:r>
                  <a:r>
                    <a:rPr lang="zh-CN" altLang="en-US" sz="900" dirty="0" smtClean="0">
                      <a:solidFill>
                        <a:schemeClr val="tx1"/>
                      </a:solidFill>
                    </a:rPr>
                    <a:t>入库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圆角矩形 5"/>
                <p:cNvSpPr/>
                <p:nvPr/>
              </p:nvSpPr>
              <p:spPr>
                <a:xfrm>
                  <a:off x="6587233" y="3781888"/>
                  <a:ext cx="1109708" cy="452761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smtClean="0">
                      <a:solidFill>
                        <a:schemeClr val="tx1"/>
                      </a:solidFill>
                    </a:rPr>
                    <a:t>WRITE.REST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5700372" y="2938512"/>
                <a:ext cx="1631672" cy="737778"/>
                <a:chOff x="5700372" y="2938512"/>
                <a:chExt cx="1631672" cy="737778"/>
              </a:xfrm>
            </p:grpSpPr>
            <p:sp>
              <p:nvSpPr>
                <p:cNvPr id="9" name="燕尾形箭头 8"/>
                <p:cNvSpPr/>
                <p:nvPr/>
              </p:nvSpPr>
              <p:spPr>
                <a:xfrm rot="5400000">
                  <a:off x="6737685" y="3081930"/>
                  <a:ext cx="737778" cy="450941"/>
                </a:xfrm>
                <a:prstGeom prst="notchedRightArrow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zh-CN" altLang="en-US" dirty="0" smtClean="0"/>
                    <a:t>写</a:t>
                  </a:r>
                  <a:endParaRPr lang="zh-CN" altLang="en-US" dirty="0"/>
                </a:p>
              </p:txBody>
            </p:sp>
            <p:sp>
              <p:nvSpPr>
                <p:cNvPr id="10" name="燕尾形箭头 9"/>
                <p:cNvSpPr/>
                <p:nvPr/>
              </p:nvSpPr>
              <p:spPr>
                <a:xfrm rot="16200000">
                  <a:off x="5556954" y="3081930"/>
                  <a:ext cx="737778" cy="450941"/>
                </a:xfrm>
                <a:prstGeom prst="notchedRightArrow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zh-CN" altLang="en-US" dirty="0" smtClean="0"/>
                    <a:t>读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21" name="组合 20"/>
            <p:cNvGrpSpPr/>
            <p:nvPr/>
          </p:nvGrpSpPr>
          <p:grpSpPr>
            <a:xfrm>
              <a:off x="3728615" y="3676290"/>
              <a:ext cx="1438183" cy="2262871"/>
              <a:chOff x="1154097" y="3676289"/>
              <a:chExt cx="1438183" cy="2262871"/>
            </a:xfrm>
          </p:grpSpPr>
          <p:sp>
            <p:nvSpPr>
              <p:cNvPr id="14" name="圆角矩形标注 13"/>
              <p:cNvSpPr/>
              <p:nvPr/>
            </p:nvSpPr>
            <p:spPr>
              <a:xfrm>
                <a:off x="1154097" y="3676289"/>
                <a:ext cx="1438183" cy="2262871"/>
              </a:xfrm>
              <a:prstGeom prst="wedgeRoundRectCallout">
                <a:avLst>
                  <a:gd name="adj1" fmla="val 61882"/>
                  <a:gd name="adj2" fmla="val -32875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1400203" y="3781888"/>
                <a:ext cx="945970" cy="1559670"/>
                <a:chOff x="1424368" y="3781888"/>
                <a:chExt cx="945970" cy="1559670"/>
              </a:xfrm>
            </p:grpSpPr>
            <p:sp>
              <p:nvSpPr>
                <p:cNvPr id="15" name="圆角矩形 14"/>
                <p:cNvSpPr/>
                <p:nvPr/>
              </p:nvSpPr>
              <p:spPr>
                <a:xfrm>
                  <a:off x="1424369" y="3781888"/>
                  <a:ext cx="945969" cy="310719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 smtClean="0">
                      <a:solidFill>
                        <a:schemeClr val="tx1"/>
                      </a:solidFill>
                    </a:rPr>
                    <a:t>响应请求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圆角矩形 16"/>
                <p:cNvSpPr/>
                <p:nvPr/>
              </p:nvSpPr>
              <p:spPr>
                <a:xfrm>
                  <a:off x="1424368" y="4198205"/>
                  <a:ext cx="945969" cy="310719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 smtClean="0">
                      <a:solidFill>
                        <a:schemeClr val="tx1"/>
                      </a:solidFill>
                    </a:rPr>
                    <a:t>验证请求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圆角矩形 17"/>
                <p:cNvSpPr/>
                <p:nvPr/>
              </p:nvSpPr>
              <p:spPr>
                <a:xfrm>
                  <a:off x="1424368" y="4614522"/>
                  <a:ext cx="945969" cy="310719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 smtClean="0">
                      <a:solidFill>
                        <a:schemeClr val="tx1"/>
                      </a:solidFill>
                    </a:rPr>
                    <a:t>读取数据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圆角矩形 18"/>
                <p:cNvSpPr/>
                <p:nvPr/>
              </p:nvSpPr>
              <p:spPr>
                <a:xfrm>
                  <a:off x="1424368" y="5030839"/>
                  <a:ext cx="945969" cy="310719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 smtClean="0">
                      <a:solidFill>
                        <a:schemeClr val="tx1"/>
                      </a:solidFill>
                    </a:rPr>
                    <a:t>数据入库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cxnSp>
        <p:nvCxnSpPr>
          <p:cNvPr id="27" name="直接箭头连接符 26"/>
          <p:cNvCxnSpPr>
            <a:stCxn id="15" idx="2"/>
            <a:endCxn id="17" idx="0"/>
          </p:cNvCxnSpPr>
          <p:nvPr/>
        </p:nvCxnSpPr>
        <p:spPr>
          <a:xfrm flipH="1">
            <a:off x="4918223" y="3684236"/>
            <a:ext cx="1" cy="10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7" idx="2"/>
            <a:endCxn id="18" idx="0"/>
          </p:cNvCxnSpPr>
          <p:nvPr/>
        </p:nvCxnSpPr>
        <p:spPr>
          <a:xfrm>
            <a:off x="4918223" y="4100553"/>
            <a:ext cx="0" cy="10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8" idx="2"/>
            <a:endCxn id="19" idx="0"/>
          </p:cNvCxnSpPr>
          <p:nvPr/>
        </p:nvCxnSpPr>
        <p:spPr>
          <a:xfrm>
            <a:off x="4918223" y="4516870"/>
            <a:ext cx="0" cy="10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燕尾形 32"/>
          <p:cNvSpPr/>
          <p:nvPr/>
        </p:nvSpPr>
        <p:spPr>
          <a:xfrm rot="5400000">
            <a:off x="4809466" y="3156938"/>
            <a:ext cx="217512" cy="217512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290127" y="5050463"/>
            <a:ext cx="1259727" cy="612558"/>
            <a:chOff x="3846244" y="5432201"/>
            <a:chExt cx="1259727" cy="612558"/>
          </a:xfrm>
        </p:grpSpPr>
        <p:sp>
          <p:nvSpPr>
            <p:cNvPr id="35" name="流程图: 磁盘 34"/>
            <p:cNvSpPr/>
            <p:nvPr/>
          </p:nvSpPr>
          <p:spPr>
            <a:xfrm>
              <a:off x="4512071" y="5432201"/>
              <a:ext cx="593900" cy="61255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Mongo</a:t>
              </a:r>
              <a:endParaRPr lang="zh-CN" altLang="en-US" sz="1000" dirty="0"/>
            </a:p>
          </p:txBody>
        </p:sp>
        <p:sp>
          <p:nvSpPr>
            <p:cNvPr id="36" name="流程图: 磁盘 35"/>
            <p:cNvSpPr/>
            <p:nvPr/>
          </p:nvSpPr>
          <p:spPr>
            <a:xfrm>
              <a:off x="3846244" y="5432201"/>
              <a:ext cx="593900" cy="61255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SQLite</a:t>
              </a:r>
              <a:endParaRPr lang="zh-CN" altLang="en-US" sz="1000" dirty="0"/>
            </a:p>
          </p:txBody>
        </p:sp>
      </p:grpSp>
      <p:sp>
        <p:nvSpPr>
          <p:cNvPr id="38" name="燕尾形 37"/>
          <p:cNvSpPr/>
          <p:nvPr/>
        </p:nvSpPr>
        <p:spPr>
          <a:xfrm rot="5400000">
            <a:off x="4809466" y="4933187"/>
            <a:ext cx="217512" cy="21751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标注: 线形(带强调线) 19">
            <a:extLst>
              <a:ext uri="{FF2B5EF4-FFF2-40B4-BE49-F238E27FC236}">
                <a16:creationId xmlns:a16="http://schemas.microsoft.com/office/drawing/2014/main" id="{3A43B1FA-39B6-425E-BBBB-0E13D61FC141}"/>
              </a:ext>
            </a:extLst>
          </p:cNvPr>
          <p:cNvSpPr/>
          <p:nvPr/>
        </p:nvSpPr>
        <p:spPr>
          <a:xfrm flipH="1">
            <a:off x="2379025" y="2635750"/>
            <a:ext cx="1602384" cy="737766"/>
          </a:xfrm>
          <a:prstGeom prst="accentCallout1">
            <a:avLst>
              <a:gd name="adj1" fmla="val 19846"/>
              <a:gd name="adj2" fmla="val -8333"/>
              <a:gd name="adj3" fmla="val 72179"/>
              <a:gd name="adj4" fmla="val -520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 smtClean="0"/>
              <a:t>读取全部数据点</a:t>
            </a:r>
            <a:endParaRPr lang="en-US" altLang="zh-CN" sz="12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 smtClean="0"/>
              <a:t>读取单个数据</a:t>
            </a:r>
            <a:r>
              <a:rPr lang="zh-CN" altLang="en-US" sz="1200" dirty="0"/>
              <a:t>点</a:t>
            </a:r>
            <a:endParaRPr lang="en-US" altLang="zh-CN" sz="12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 smtClean="0"/>
              <a:t>读取</a:t>
            </a:r>
            <a:r>
              <a:rPr lang="zh-CN" altLang="en-US" sz="1200" dirty="0"/>
              <a:t>批量数据点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4335260" y="2746003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REST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81948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4947817" y="3400147"/>
            <a:ext cx="3352802" cy="2423604"/>
            <a:chOff x="1849512" y="4048217"/>
            <a:chExt cx="3352802" cy="2423604"/>
          </a:xfrm>
        </p:grpSpPr>
        <p:sp>
          <p:nvSpPr>
            <p:cNvPr id="4" name="圆角矩形 3"/>
            <p:cNvSpPr/>
            <p:nvPr/>
          </p:nvSpPr>
          <p:spPr>
            <a:xfrm>
              <a:off x="2052221" y="4441253"/>
              <a:ext cx="1109708" cy="879830"/>
            </a:xfrm>
            <a:prstGeom prst="roundRect">
              <a:avLst>
                <a:gd name="adj" fmla="val 75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Group</a:t>
              </a:r>
            </a:p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Service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232952" y="4441253"/>
              <a:ext cx="1232515" cy="404403"/>
            </a:xfrm>
            <a:prstGeom prst="roundRect">
              <a:avLst>
                <a:gd name="adj" fmla="val 75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可视化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232952" y="4916680"/>
              <a:ext cx="1232515" cy="404403"/>
            </a:xfrm>
            <a:prstGeom prst="roundRect">
              <a:avLst>
                <a:gd name="adj" fmla="val 75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本地数据库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052221" y="5388676"/>
              <a:ext cx="2413246" cy="404403"/>
            </a:xfrm>
            <a:prstGeom prst="roundRect">
              <a:avLst>
                <a:gd name="adj" fmla="val 75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协议</a:t>
              </a:r>
              <a:r>
                <a:rPr lang="zh-CN" altLang="en-US" sz="1200" dirty="0">
                  <a:solidFill>
                    <a:schemeClr val="tx1"/>
                  </a:solidFill>
                </a:rPr>
                <a:t>驱动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集合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052221" y="5860672"/>
              <a:ext cx="2413246" cy="404403"/>
            </a:xfrm>
            <a:prstGeom prst="roundRect">
              <a:avLst>
                <a:gd name="adj" fmla="val 75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设备群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849512" y="4048217"/>
              <a:ext cx="3352802" cy="2423604"/>
            </a:xfrm>
            <a:prstGeom prst="roundRect">
              <a:avLst>
                <a:gd name="adj" fmla="val 75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Group.1~N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4545369" y="4441253"/>
              <a:ext cx="479391" cy="1823822"/>
            </a:xfrm>
            <a:prstGeom prst="roundRect">
              <a:avLst>
                <a:gd name="adj" fmla="val 75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本地数据库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3932232" y="2015689"/>
            <a:ext cx="433400" cy="1144308"/>
          </a:xfrm>
          <a:prstGeom prst="roundRect">
            <a:avLst>
              <a:gd name="adj" fmla="val 7576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服务</a:t>
            </a:r>
            <a:r>
              <a:rPr lang="en-US" altLang="zh-CN" sz="1200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 API</a:t>
            </a: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947817" y="851243"/>
            <a:ext cx="3415312" cy="1099958"/>
            <a:chOff x="1849512" y="1499313"/>
            <a:chExt cx="3415312" cy="1099958"/>
          </a:xfrm>
        </p:grpSpPr>
        <p:sp>
          <p:nvSpPr>
            <p:cNvPr id="13" name="圆角矩形 12"/>
            <p:cNvSpPr/>
            <p:nvPr/>
          </p:nvSpPr>
          <p:spPr>
            <a:xfrm>
              <a:off x="1849512" y="1499313"/>
              <a:ext cx="3352802" cy="1099958"/>
            </a:xfrm>
            <a:prstGeom prst="roundRect">
              <a:avLst>
                <a:gd name="adj" fmla="val 75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多维数据库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2751091" y="1833538"/>
              <a:ext cx="973585" cy="404403"/>
            </a:xfrm>
            <a:prstGeom prst="roundRect">
              <a:avLst>
                <a:gd name="adj" fmla="val 7576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MongoDB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3768076" y="1833538"/>
              <a:ext cx="757565" cy="404403"/>
            </a:xfrm>
            <a:prstGeom prst="roundRect">
              <a:avLst>
                <a:gd name="adj" fmla="val 7576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MySQL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569040" y="1833538"/>
              <a:ext cx="580006" cy="404403"/>
            </a:xfrm>
            <a:prstGeom prst="roundRect">
              <a:avLst>
                <a:gd name="adj" fmla="val 7576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</a:rPr>
                <a:t>Redis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902780" y="1833538"/>
              <a:ext cx="804911" cy="404403"/>
            </a:xfrm>
            <a:prstGeom prst="roundRect">
              <a:avLst>
                <a:gd name="adj" fmla="val 7576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Neo4j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956421" y="226373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accent1"/>
                  </a:solidFill>
                </a:rPr>
                <a:t>数据图谱</a:t>
              </a:r>
              <a:endParaRPr lang="zh-CN" altLang="en-US" sz="1000" dirty="0">
                <a:solidFill>
                  <a:schemeClr val="accent1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956526" y="2263735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accent6"/>
                  </a:solidFill>
                </a:rPr>
                <a:t>源</a:t>
              </a:r>
              <a:r>
                <a:rPr lang="zh-CN" altLang="en-US" sz="1000" dirty="0" smtClean="0">
                  <a:solidFill>
                    <a:schemeClr val="accent6"/>
                  </a:solidFill>
                </a:rPr>
                <a:t>数据</a:t>
              </a:r>
              <a:endParaRPr lang="zh-CN" altLang="en-US" sz="1000" dirty="0">
                <a:solidFill>
                  <a:schemeClr val="accent6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798044" y="226662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7030A0"/>
                  </a:solidFill>
                </a:rPr>
                <a:t>关系数据</a:t>
              </a:r>
              <a:endParaRPr lang="zh-CN" altLang="en-US" sz="1000" dirty="0">
                <a:solidFill>
                  <a:srgbClr val="7030A0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471017" y="2266801"/>
              <a:ext cx="7938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FF0000"/>
                  </a:solidFill>
                </a:rPr>
                <a:t>缓存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&amp;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实时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691631" y="1985923"/>
            <a:ext cx="449080" cy="190569"/>
            <a:chOff x="4593326" y="2545216"/>
            <a:chExt cx="449080" cy="190569"/>
          </a:xfrm>
        </p:grpSpPr>
        <p:sp>
          <p:nvSpPr>
            <p:cNvPr id="5" name="燕尾形 4"/>
            <p:cNvSpPr/>
            <p:nvPr/>
          </p:nvSpPr>
          <p:spPr>
            <a:xfrm rot="16200000">
              <a:off x="4595023" y="2543519"/>
              <a:ext cx="190569" cy="193963"/>
            </a:xfrm>
            <a:prstGeom prst="chevron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燕尾形 25"/>
            <p:cNvSpPr/>
            <p:nvPr/>
          </p:nvSpPr>
          <p:spPr>
            <a:xfrm rot="5400000">
              <a:off x="4850140" y="2543519"/>
              <a:ext cx="190569" cy="193963"/>
            </a:xfrm>
            <a:prstGeom prst="chevro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947817" y="2212088"/>
            <a:ext cx="3352802" cy="522235"/>
            <a:chOff x="1849512" y="2860158"/>
            <a:chExt cx="3352802" cy="522235"/>
          </a:xfrm>
        </p:grpSpPr>
        <p:sp>
          <p:nvSpPr>
            <p:cNvPr id="11" name="圆角矩形 10"/>
            <p:cNvSpPr/>
            <p:nvPr/>
          </p:nvSpPr>
          <p:spPr>
            <a:xfrm>
              <a:off x="1849512" y="2860160"/>
              <a:ext cx="1115630" cy="404403"/>
            </a:xfrm>
            <a:prstGeom prst="roundRect">
              <a:avLst>
                <a:gd name="adj" fmla="val 75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服务注册中心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040596" y="2860159"/>
              <a:ext cx="963231" cy="404403"/>
            </a:xfrm>
            <a:prstGeom prst="roundRect">
              <a:avLst>
                <a:gd name="adj" fmla="val 75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smtClean="0">
                  <a:solidFill>
                    <a:schemeClr val="tx1"/>
                  </a:solidFill>
                </a:rPr>
                <a:t>消息中间件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385569" y="2860158"/>
              <a:ext cx="816745" cy="404403"/>
            </a:xfrm>
            <a:prstGeom prst="roundRect">
              <a:avLst>
                <a:gd name="adj" fmla="val 75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数据服务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燕尾形箭头 2"/>
            <p:cNvSpPr/>
            <p:nvPr/>
          </p:nvSpPr>
          <p:spPr>
            <a:xfrm>
              <a:off x="4057093" y="2950950"/>
              <a:ext cx="275209" cy="222817"/>
            </a:xfrm>
            <a:prstGeom prst="notched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1849512" y="3382393"/>
              <a:ext cx="3351600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6043016" y="2802384"/>
            <a:ext cx="1155000" cy="523782"/>
            <a:chOff x="2956526" y="3424762"/>
            <a:chExt cx="1155000" cy="523782"/>
          </a:xfrm>
        </p:grpSpPr>
        <p:sp>
          <p:nvSpPr>
            <p:cNvPr id="31" name="燕尾形 30"/>
            <p:cNvSpPr/>
            <p:nvPr/>
          </p:nvSpPr>
          <p:spPr>
            <a:xfrm rot="16200000">
              <a:off x="2961190" y="3420098"/>
              <a:ext cx="523782" cy="533110"/>
            </a:xfrm>
            <a:prstGeom prst="chevron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燕尾形 31"/>
            <p:cNvSpPr/>
            <p:nvPr/>
          </p:nvSpPr>
          <p:spPr>
            <a:xfrm rot="5400000">
              <a:off x="3583080" y="3420098"/>
              <a:ext cx="523782" cy="533110"/>
            </a:xfrm>
            <a:prstGeom prst="chevro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1" name="圆角矩形 40"/>
          <p:cNvSpPr/>
          <p:nvPr/>
        </p:nvSpPr>
        <p:spPr>
          <a:xfrm>
            <a:off x="3923531" y="3285103"/>
            <a:ext cx="433400" cy="1154975"/>
          </a:xfrm>
          <a:prstGeom prst="roundRect">
            <a:avLst>
              <a:gd name="adj" fmla="val 7576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服务</a:t>
            </a:r>
            <a:r>
              <a:rPr lang="en-US" altLang="zh-CN" sz="1200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 API</a:t>
            </a: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933798" y="4565183"/>
            <a:ext cx="433400" cy="1258568"/>
          </a:xfrm>
          <a:prstGeom prst="roundRect">
            <a:avLst>
              <a:gd name="adj" fmla="val 7576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服务</a:t>
            </a:r>
            <a:r>
              <a:rPr lang="en-US" altLang="zh-CN" sz="1200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 API</a:t>
            </a: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1829576" y="2525697"/>
            <a:ext cx="1503070" cy="1484142"/>
          </a:xfrm>
          <a:prstGeom prst="roundRect">
            <a:avLst>
              <a:gd name="adj" fmla="val 7576"/>
            </a:avLst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网关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54"/>
          <p:cNvCxnSpPr>
            <a:stCxn id="53" idx="3"/>
            <a:endCxn id="22" idx="1"/>
          </p:cNvCxnSpPr>
          <p:nvPr/>
        </p:nvCxnSpPr>
        <p:spPr>
          <a:xfrm flipV="1">
            <a:off x="3332646" y="2587843"/>
            <a:ext cx="599586" cy="679925"/>
          </a:xfrm>
          <a:prstGeom prst="straightConnector1">
            <a:avLst/>
          </a:prstGeom>
          <a:ln w="3175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3" idx="3"/>
            <a:endCxn id="42" idx="1"/>
          </p:cNvCxnSpPr>
          <p:nvPr/>
        </p:nvCxnSpPr>
        <p:spPr>
          <a:xfrm>
            <a:off x="3332646" y="3267768"/>
            <a:ext cx="601152" cy="1926699"/>
          </a:xfrm>
          <a:prstGeom prst="straightConnector1">
            <a:avLst/>
          </a:prstGeom>
          <a:ln w="3175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3" idx="3"/>
            <a:endCxn id="41" idx="1"/>
          </p:cNvCxnSpPr>
          <p:nvPr/>
        </p:nvCxnSpPr>
        <p:spPr>
          <a:xfrm>
            <a:off x="3332646" y="3267768"/>
            <a:ext cx="590885" cy="594823"/>
          </a:xfrm>
          <a:prstGeom prst="straightConnector1">
            <a:avLst/>
          </a:prstGeom>
          <a:ln w="3175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3932232" y="851243"/>
            <a:ext cx="923852" cy="1099958"/>
          </a:xfrm>
          <a:prstGeom prst="roundRect">
            <a:avLst>
              <a:gd name="adj" fmla="val 7576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统一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权限</a:t>
            </a:r>
            <a:r>
              <a:rPr lang="zh-CN" altLang="en-US" sz="1200" dirty="0" smtClean="0">
                <a:solidFill>
                  <a:schemeClr val="tx1"/>
                </a:solidFill>
              </a:rPr>
              <a:t>中心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stCxn id="10" idx="1"/>
            <a:endCxn id="22" idx="3"/>
          </p:cNvCxnSpPr>
          <p:nvPr/>
        </p:nvCxnSpPr>
        <p:spPr>
          <a:xfrm flipH="1" flipV="1">
            <a:off x="4365632" y="2587843"/>
            <a:ext cx="582185" cy="2024106"/>
          </a:xfrm>
          <a:prstGeom prst="straightConnector1">
            <a:avLst/>
          </a:prstGeom>
          <a:ln w="3175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0" idx="1"/>
            <a:endCxn id="41" idx="3"/>
          </p:cNvCxnSpPr>
          <p:nvPr/>
        </p:nvCxnSpPr>
        <p:spPr>
          <a:xfrm flipH="1" flipV="1">
            <a:off x="4356931" y="3862591"/>
            <a:ext cx="590886" cy="749358"/>
          </a:xfrm>
          <a:prstGeom prst="straightConnector1">
            <a:avLst/>
          </a:prstGeom>
          <a:ln w="3175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10" idx="1"/>
            <a:endCxn id="42" idx="3"/>
          </p:cNvCxnSpPr>
          <p:nvPr/>
        </p:nvCxnSpPr>
        <p:spPr>
          <a:xfrm flipH="1">
            <a:off x="4367198" y="4611949"/>
            <a:ext cx="580619" cy="582518"/>
          </a:xfrm>
          <a:prstGeom prst="straightConnector1">
            <a:avLst/>
          </a:prstGeom>
          <a:ln w="3175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下弧形箭头 80"/>
          <p:cNvSpPr/>
          <p:nvPr/>
        </p:nvSpPr>
        <p:spPr>
          <a:xfrm>
            <a:off x="4464978" y="1861886"/>
            <a:ext cx="284085" cy="170878"/>
          </a:xfrm>
          <a:prstGeom prst="curved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2831635" y="2652003"/>
            <a:ext cx="400355" cy="1246100"/>
          </a:xfrm>
          <a:prstGeom prst="roundRect">
            <a:avLst>
              <a:gd name="adj" fmla="val 7576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非法拦截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2348213" y="2652003"/>
            <a:ext cx="400355" cy="1246100"/>
          </a:xfrm>
          <a:prstGeom prst="roundRect">
            <a:avLst>
              <a:gd name="adj" fmla="val 7576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限流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燕尾形箭头 88"/>
          <p:cNvSpPr/>
          <p:nvPr/>
        </p:nvSpPr>
        <p:spPr>
          <a:xfrm>
            <a:off x="1526344" y="3174908"/>
            <a:ext cx="275209" cy="222817"/>
          </a:xfrm>
          <a:prstGeom prst="notch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箭头连接符 89"/>
          <p:cNvCxnSpPr>
            <a:stCxn id="11" idx="1"/>
            <a:endCxn id="22" idx="3"/>
          </p:cNvCxnSpPr>
          <p:nvPr/>
        </p:nvCxnSpPr>
        <p:spPr>
          <a:xfrm flipH="1">
            <a:off x="4365632" y="2414292"/>
            <a:ext cx="582185" cy="173551"/>
          </a:xfrm>
          <a:prstGeom prst="straightConnector1">
            <a:avLst/>
          </a:prstGeom>
          <a:ln w="3175">
            <a:solidFill>
              <a:srgbClr val="00B0F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11" idx="1"/>
            <a:endCxn id="41" idx="3"/>
          </p:cNvCxnSpPr>
          <p:nvPr/>
        </p:nvCxnSpPr>
        <p:spPr>
          <a:xfrm flipH="1">
            <a:off x="4356931" y="2414292"/>
            <a:ext cx="590886" cy="1448299"/>
          </a:xfrm>
          <a:prstGeom prst="straightConnector1">
            <a:avLst/>
          </a:prstGeom>
          <a:ln w="3175">
            <a:solidFill>
              <a:srgbClr val="00B0F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11" idx="1"/>
            <a:endCxn id="42" idx="3"/>
          </p:cNvCxnSpPr>
          <p:nvPr/>
        </p:nvCxnSpPr>
        <p:spPr>
          <a:xfrm flipH="1">
            <a:off x="4367198" y="2414292"/>
            <a:ext cx="580619" cy="2780175"/>
          </a:xfrm>
          <a:prstGeom prst="straightConnector1">
            <a:avLst/>
          </a:prstGeom>
          <a:ln w="3175">
            <a:solidFill>
              <a:srgbClr val="00B0F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11" idx="2"/>
            <a:endCxn id="4" idx="0"/>
          </p:cNvCxnSpPr>
          <p:nvPr/>
        </p:nvCxnSpPr>
        <p:spPr>
          <a:xfrm>
            <a:off x="5505632" y="2616493"/>
            <a:ext cx="199748" cy="1176690"/>
          </a:xfrm>
          <a:prstGeom prst="straightConnector1">
            <a:avLst/>
          </a:prstGeom>
          <a:ln w="3175">
            <a:solidFill>
              <a:srgbClr val="00B0F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11" idx="2"/>
            <a:endCxn id="8" idx="0"/>
          </p:cNvCxnSpPr>
          <p:nvPr/>
        </p:nvCxnSpPr>
        <p:spPr>
          <a:xfrm>
            <a:off x="5505632" y="2616493"/>
            <a:ext cx="851517" cy="2124113"/>
          </a:xfrm>
          <a:prstGeom prst="straightConnector1">
            <a:avLst/>
          </a:prstGeom>
          <a:ln w="3175">
            <a:solidFill>
              <a:srgbClr val="00B0F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圆角矩形 110"/>
          <p:cNvSpPr/>
          <p:nvPr/>
        </p:nvSpPr>
        <p:spPr>
          <a:xfrm>
            <a:off x="8577432" y="2302880"/>
            <a:ext cx="433400" cy="2437726"/>
          </a:xfrm>
          <a:prstGeom prst="roundRect">
            <a:avLst>
              <a:gd name="adj" fmla="val 7576"/>
            </a:avLst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数据可视化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8577432" y="851243"/>
            <a:ext cx="433400" cy="1360845"/>
          </a:xfrm>
          <a:prstGeom prst="roundRect">
            <a:avLst>
              <a:gd name="adj" fmla="val 7576"/>
            </a:avLst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管理系统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8577432" y="4831398"/>
            <a:ext cx="433400" cy="992353"/>
          </a:xfrm>
          <a:prstGeom prst="roundRect">
            <a:avLst>
              <a:gd name="adj" fmla="val 7576"/>
            </a:avLst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服务模块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352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3992</TotalTime>
  <Words>628</Words>
  <Application>Microsoft Office PowerPoint</Application>
  <PresentationFormat>宽屏</PresentationFormat>
  <Paragraphs>275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Microsoft JhengHei UI</vt:lpstr>
      <vt:lpstr>Microsoft YaHei UI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红元</dc:creator>
  <cp:lastModifiedBy>张 红元</cp:lastModifiedBy>
  <cp:revision>153</cp:revision>
  <dcterms:created xsi:type="dcterms:W3CDTF">2018-09-03T02:21:30Z</dcterms:created>
  <dcterms:modified xsi:type="dcterms:W3CDTF">2019-09-22T09:51:24Z</dcterms:modified>
</cp:coreProperties>
</file>