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386321" y="667779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97720" y="541167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404703" y="541167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376117" y="541167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30782" y="1976803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46395" y="3003257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404702" y="1967723"/>
            <a:ext cx="3542350" cy="446121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795269" y="242449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795269" y="3708990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795269" y="4993489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67168" y="3872862"/>
            <a:ext cx="74307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600515" y="926592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657616" y="3593403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85938" y="4236926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635686" y="926593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619622" y="1546451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619621" y="987011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533378" y="987011"/>
            <a:ext cx="764342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628272" y="987011"/>
            <a:ext cx="776431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stCxn id="51" idx="1"/>
            <a:endCxn id="50" idx="3"/>
          </p:cNvCxnSpPr>
          <p:nvPr/>
        </p:nvCxnSpPr>
        <p:spPr>
          <a:xfrm rot="10800000">
            <a:off x="7316103" y="987012"/>
            <a:ext cx="2060014" cy="352717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52002" y="-156152"/>
            <a:ext cx="534868" cy="3712881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A3A3A3-401F-4ACE-B8AC-BBE28B1D3716}"/>
              </a:ext>
            </a:extLst>
          </p:cNvPr>
          <p:cNvCxnSpPr>
            <a:stCxn id="66" idx="0"/>
            <a:endCxn id="50" idx="2"/>
          </p:cNvCxnSpPr>
          <p:nvPr/>
        </p:nvCxnSpPr>
        <p:spPr>
          <a:xfrm rot="16200000" flipV="1">
            <a:off x="6500706" y="1292552"/>
            <a:ext cx="534868" cy="81547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B5F7D-BBC9-4F61-8DF3-C179E7ABB2F7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rot="16200000" flipV="1">
            <a:off x="5052003" y="-156152"/>
            <a:ext cx="534868" cy="3712881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8947053" y="1339727"/>
            <a:ext cx="429065" cy="2858601"/>
          </a:xfrm>
          <a:prstGeom prst="bentConnector3">
            <a:avLst>
              <a:gd name="adj1" fmla="val 5000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8947053" y="2923639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8947053" y="4198329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8947053" y="4198330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007738" y="4195100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110247" y="4195100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80185" y="5139289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80185" y="395086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80185" y="2759174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64068" y="3403649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64068" y="4595341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400409" y="3472470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256323" y="3593403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657616" y="4268890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256323" y="4268890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578641" y="5008746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177348" y="5008746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578641" y="5684233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7826763" y="5684233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110247" y="4195100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671130" y="2413565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676766" y="2998676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030746" y="2473985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7826064" y="3019460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7826064" y="2469660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73979" y="4962947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77223" y="3533024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58621" y="4193315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44988" y="4198412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163</Words>
  <Application>Microsoft Office PowerPoint</Application>
  <PresentationFormat>宽屏</PresentationFormat>
  <Paragraphs>81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45</cp:revision>
  <dcterms:created xsi:type="dcterms:W3CDTF">2018-09-03T02:21:30Z</dcterms:created>
  <dcterms:modified xsi:type="dcterms:W3CDTF">2018-09-07T13:14:40Z</dcterms:modified>
</cp:coreProperties>
</file>