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45645" y="794391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27385" y="667779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5601655" y="667779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573069" y="667779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16718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32331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601654" y="2094335"/>
            <a:ext cx="3542350" cy="446121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551103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3835602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MariaDB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12010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14350" y="3999474"/>
            <a:ext cx="9928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Gataway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797467" y="1053204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854568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71874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5832638" y="1053205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816574" y="1673063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816573" y="1113623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392702" y="1113623"/>
            <a:ext cx="834683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557937" y="1113623"/>
            <a:ext cx="104371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stCxn id="51" idx="1"/>
            <a:endCxn id="50" idx="3"/>
          </p:cNvCxnSpPr>
          <p:nvPr/>
        </p:nvCxnSpPr>
        <p:spPr>
          <a:xfrm rot="10800000">
            <a:off x="7513055" y="1113624"/>
            <a:ext cx="2060014" cy="352717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115311" y="-163183"/>
            <a:ext cx="534868" cy="3980168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6A3A3A3-401F-4ACE-B8AC-BBE28B1D3716}"/>
              </a:ext>
            </a:extLst>
          </p:cNvPr>
          <p:cNvCxnSpPr>
            <a:stCxn id="66" idx="0"/>
            <a:endCxn id="50" idx="2"/>
          </p:cNvCxnSpPr>
          <p:nvPr/>
        </p:nvCxnSpPr>
        <p:spPr>
          <a:xfrm rot="16200000" flipV="1">
            <a:off x="6697658" y="1419164"/>
            <a:ext cx="534868" cy="815474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C0B5F7D-BBC9-4F61-8DF3-C179E7ABB2F7}"/>
              </a:ext>
            </a:extLst>
          </p:cNvPr>
          <p:cNvCxnSpPr>
            <a:cxnSpLocks/>
            <a:stCxn id="66" idx="0"/>
            <a:endCxn id="46" idx="2"/>
          </p:cNvCxnSpPr>
          <p:nvPr/>
        </p:nvCxnSpPr>
        <p:spPr>
          <a:xfrm rot="16200000" flipV="1">
            <a:off x="5115311" y="-163183"/>
            <a:ext cx="534868" cy="3980168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9144005" y="1466339"/>
            <a:ext cx="429065" cy="2858601"/>
          </a:xfrm>
          <a:prstGeom prst="bentConnector3">
            <a:avLst>
              <a:gd name="adj1" fmla="val 5000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9144005" y="3050251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9144005" y="4324941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9144005" y="4324942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993674" y="4321712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66121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66121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66121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50004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50004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86345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453275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854568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453275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775593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374300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775593" y="5810845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8023715" y="5810845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868082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873718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227698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8023016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8023016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59915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6315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44557" y="4319927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30924" y="4325024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799736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0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967408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192696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636105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636105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05270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1828801"/>
            <a:ext cx="0" cy="5764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1932369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318053"/>
            <a:ext cx="500269" cy="2405270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336022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617844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41375"/>
            <a:ext cx="0" cy="5764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803910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617844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935897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405270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935897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723323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299842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6158944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6158943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6158942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547688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547687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440015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874279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874279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935897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466682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803909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803909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253949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935897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768025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440014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435493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425217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747110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440014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5121962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43384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59660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45028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82866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512450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406</Words>
  <Application>Microsoft Office PowerPoint</Application>
  <PresentationFormat>宽屏</PresentationFormat>
  <Paragraphs>158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78</cp:revision>
  <dcterms:created xsi:type="dcterms:W3CDTF">2018-09-03T02:21:30Z</dcterms:created>
  <dcterms:modified xsi:type="dcterms:W3CDTF">2019-06-20T15:08:29Z</dcterms:modified>
</cp:coreProperties>
</file>