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驱动服务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7722809" y="5910490"/>
            <a:ext cx="1968305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 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快速开发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838932"/>
            <a:ext cx="491199" cy="11223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管理平台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302505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518885"/>
            <a:ext cx="491199" cy="99558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快速部署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4" y="485571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2" y="3783038"/>
            <a:ext cx="1405093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交互操作</a:t>
            </a:r>
            <a:endParaRPr lang="en-US" altLang="zh-CN" sz="14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5335480" y="3783037"/>
            <a:ext cx="18394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设备操作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2505855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3998639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5491423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6984207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476990" y="2425484"/>
            <a:ext cx="120841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499836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72839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78793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432999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14575" y="636637"/>
            <a:ext cx="1170315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5140009" y="513031"/>
            <a:ext cx="354235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992221" y="513031"/>
            <a:ext cx="1911400" cy="13115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703647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14575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140009" y="2094335"/>
            <a:ext cx="3542350" cy="4461212"/>
          </a:xfrm>
          <a:prstGeom prst="roundRect">
            <a:avLst>
              <a:gd name="adj" fmla="val 793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094335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4624633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889781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074645" y="3659636"/>
            <a:ext cx="766800" cy="133077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endParaRPr lang="en-US" altLang="zh-CN" sz="14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392923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54118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5392923" y="862436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10197846" y="936565"/>
            <a:ext cx="1500150" cy="6462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</a:t>
            </a:r>
            <a:endParaRPr lang="en-US" altLang="zh-CN" sz="14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50" idx="1"/>
          </p:cNvCxnSpPr>
          <p:nvPr/>
        </p:nvCxnSpPr>
        <p:spPr>
          <a:xfrm>
            <a:off x="1384890" y="958875"/>
            <a:ext cx="375511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8682359" y="2426141"/>
            <a:ext cx="1309862" cy="189879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113" idx="1"/>
            <a:endCxn id="66" idx="3"/>
          </p:cNvCxnSpPr>
          <p:nvPr/>
        </p:nvCxnSpPr>
        <p:spPr>
          <a:xfrm rot="10800000" flipV="1">
            <a:off x="8682359" y="3691291"/>
            <a:ext cx="1309862" cy="63365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8682359" y="4324942"/>
            <a:ext cx="1309862" cy="189664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  <a:endCxn id="70" idx="1"/>
          </p:cNvCxnSpPr>
          <p:nvPr/>
        </p:nvCxnSpPr>
        <p:spPr>
          <a:xfrm flipV="1">
            <a:off x="3780603" y="4325024"/>
            <a:ext cx="294042" cy="445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2853050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2853050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2853050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236933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236933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68589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6991630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392923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驱动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6991630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313948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6912655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313947" y="5810845"/>
            <a:ext cx="3190263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 flipV="1">
            <a:off x="4841445" y="4324941"/>
            <a:ext cx="298564" cy="8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406437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412073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鉴权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6766053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7561371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7561371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42159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62998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26801" y="4319927"/>
            <a:ext cx="303188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397754" y="4325024"/>
            <a:ext cx="305893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81C95B-03DE-4B68-B354-FFF8E7321BE6}"/>
              </a:ext>
            </a:extLst>
          </p:cNvPr>
          <p:cNvCxnSpPr>
            <a:stCxn id="50" idx="2"/>
            <a:endCxn id="66" idx="0"/>
          </p:cNvCxnSpPr>
          <p:nvPr/>
        </p:nvCxnSpPr>
        <p:spPr>
          <a:xfrm>
            <a:off x="6911184" y="1404719"/>
            <a:ext cx="0" cy="6896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3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7061785" y="862436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3" name="燕尾形箭头 82"/>
          <p:cNvSpPr/>
          <p:nvPr/>
        </p:nvSpPr>
        <p:spPr>
          <a:xfrm>
            <a:off x="8848086" y="716558"/>
            <a:ext cx="978408" cy="484632"/>
          </a:xfrm>
          <a:prstGeom prst="notchedRightArrow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3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3359484"/>
            <a:ext cx="1911400" cy="66361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缓存组件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9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8682359" y="4324942"/>
            <a:ext cx="1309862" cy="63149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616852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196948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1164356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389644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833053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833053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33402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2025749"/>
            <a:ext cx="0" cy="4076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2016773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515001"/>
            <a:ext cx="500269" cy="2236454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53297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69507"/>
            <a:ext cx="0" cy="3654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621026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434960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753013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222386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753013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540439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116958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5976060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5976059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5976058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364804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364803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257131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691395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691395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753013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28379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621025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071065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753013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585141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257130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25260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242333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564226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257130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4939078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25096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41372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26740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645781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329566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4DED7F77-0D64-4824-A7E2-7694BF64142A}"/>
              </a:ext>
            </a:extLst>
          </p:cNvPr>
          <p:cNvSpPr/>
          <p:nvPr/>
        </p:nvSpPr>
        <p:spPr>
          <a:xfrm>
            <a:off x="5458271" y="3482350"/>
            <a:ext cx="5657556" cy="684000"/>
          </a:xfrm>
          <a:prstGeom prst="wedgeRoundRectCallout">
            <a:avLst>
              <a:gd name="adj1" fmla="val -21828"/>
              <a:gd name="adj2" fmla="val 905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04AC5-8C5A-4836-9FC0-CF555C85592E}"/>
              </a:ext>
            </a:extLst>
          </p:cNvPr>
          <p:cNvSpPr/>
          <p:nvPr/>
        </p:nvSpPr>
        <p:spPr>
          <a:xfrm>
            <a:off x="4550900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B5B7B7-60DB-43F1-BE92-033F3FDDB7D8}"/>
              </a:ext>
            </a:extLst>
          </p:cNvPr>
          <p:cNvSpPr/>
          <p:nvPr/>
        </p:nvSpPr>
        <p:spPr>
          <a:xfrm>
            <a:off x="9439423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1FBE42-875C-4E90-858C-166B570FA1FE}"/>
              </a:ext>
            </a:extLst>
          </p:cNvPr>
          <p:cNvSpPr/>
          <p:nvPr/>
        </p:nvSpPr>
        <p:spPr>
          <a:xfrm>
            <a:off x="6995162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0AFF51-6089-4453-9BC3-40D4FE753E91}"/>
              </a:ext>
            </a:extLst>
          </p:cNvPr>
          <p:cNvSpPr/>
          <p:nvPr/>
        </p:nvSpPr>
        <p:spPr>
          <a:xfrm>
            <a:off x="4550900" y="5315249"/>
            <a:ext cx="6731392" cy="49236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578B6A-3C65-46D2-AC27-DABBA1B3415C}"/>
              </a:ext>
            </a:extLst>
          </p:cNvPr>
          <p:cNvSpPr/>
          <p:nvPr/>
        </p:nvSpPr>
        <p:spPr>
          <a:xfrm>
            <a:off x="4550900" y="1535734"/>
            <a:ext cx="6731392" cy="3538021"/>
          </a:xfrm>
          <a:prstGeom prst="roundRect">
            <a:avLst>
              <a:gd name="adj" fmla="val 75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dc3-group </a:t>
            </a:r>
            <a:r>
              <a:rPr lang="zh-CN" altLang="en-US" b="1" dirty="0">
                <a:solidFill>
                  <a:schemeClr val="tx1"/>
                </a:solidFill>
              </a:rPr>
              <a:t>服务器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Wia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数据解析流程图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5DEE1D-C530-4501-93EC-AB5274098DD9}"/>
              </a:ext>
            </a:extLst>
          </p:cNvPr>
          <p:cNvSpPr/>
          <p:nvPr/>
        </p:nvSpPr>
        <p:spPr>
          <a:xfrm>
            <a:off x="5474683" y="4371546"/>
            <a:ext cx="5641144" cy="49236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</a:rPr>
              <a:t>网关数据接收线程</a:t>
            </a: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5D33430F-5E85-4EE1-B62A-783598D60E99}"/>
              </a:ext>
            </a:extLst>
          </p:cNvPr>
          <p:cNvSpPr/>
          <p:nvPr/>
        </p:nvSpPr>
        <p:spPr>
          <a:xfrm rot="16200000">
            <a:off x="7607108" y="4860806"/>
            <a:ext cx="618975" cy="519055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5030FE-3DF9-47FB-AF20-DA08AE178D59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72335" y="5807617"/>
            <a:ext cx="244426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1E9D5-F02B-47D7-891C-00CF76BA265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916596" y="5807617"/>
            <a:ext cx="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744AE-2C26-4219-B468-9B73935E3D6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7916596" y="5807617"/>
            <a:ext cx="2444262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A4D273-F249-4C93-84A9-4131688C0832}"/>
              </a:ext>
            </a:extLst>
          </p:cNvPr>
          <p:cNvSpPr/>
          <p:nvPr/>
        </p:nvSpPr>
        <p:spPr>
          <a:xfrm>
            <a:off x="5546193" y="3580826"/>
            <a:ext cx="944877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网络报文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F957E9-9C56-4356-8712-42B543E11725}"/>
              </a:ext>
            </a:extLst>
          </p:cNvPr>
          <p:cNvSpPr/>
          <p:nvPr/>
        </p:nvSpPr>
        <p:spPr>
          <a:xfrm>
            <a:off x="6692318" y="3580826"/>
            <a:ext cx="205271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F6E946-1D71-43F1-A7F8-A1EE5996975C}"/>
              </a:ext>
            </a:extLst>
          </p:cNvPr>
          <p:cNvSpPr/>
          <p:nvPr/>
        </p:nvSpPr>
        <p:spPr>
          <a:xfrm>
            <a:off x="10092409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其他报文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4A5AED-0F1F-401E-A1CF-B79D76D0077D}"/>
              </a:ext>
            </a:extLst>
          </p:cNvPr>
          <p:cNvSpPr/>
          <p:nvPr/>
        </p:nvSpPr>
        <p:spPr>
          <a:xfrm>
            <a:off x="8946284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统计报文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6C5FD0F-FA56-4A91-B31D-12FDE9B1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456"/>
              </p:ext>
            </p:extLst>
          </p:nvPr>
        </p:nvGraphicFramePr>
        <p:xfrm>
          <a:off x="5474683" y="2057996"/>
          <a:ext cx="25610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22">
                  <a:extLst>
                    <a:ext uri="{9D8B030D-6E8A-4147-A177-3AD203B41FA5}">
                      <a16:colId xmlns:a16="http://schemas.microsoft.com/office/drawing/2014/main" val="1247232678"/>
                    </a:ext>
                  </a:extLst>
                </a:gridCol>
                <a:gridCol w="1280522">
                  <a:extLst>
                    <a:ext uri="{9D8B030D-6E8A-4147-A177-3AD203B41FA5}">
                      <a16:colId xmlns:a16="http://schemas.microsoft.com/office/drawing/2014/main" val="268845541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Map</a:t>
                      </a:r>
                      <a:r>
                        <a:rPr lang="zh-CN" altLang="en-US" sz="1400" dirty="0"/>
                        <a:t>关系表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7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4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2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解析规则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86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31AE60-3E7A-431B-8820-0AFBAB2466CD}"/>
              </a:ext>
            </a:extLst>
          </p:cNvPr>
          <p:cNvSpPr/>
          <p:nvPr/>
        </p:nvSpPr>
        <p:spPr>
          <a:xfrm>
            <a:off x="8309323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760C09-16F6-4812-8D75-BB656F415D09}"/>
              </a:ext>
            </a:extLst>
          </p:cNvPr>
          <p:cNvSpPr/>
          <p:nvPr/>
        </p:nvSpPr>
        <p:spPr>
          <a:xfrm>
            <a:off x="9046768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数据入库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C15EF5-9C0A-488D-932C-9A377F07492A}"/>
              </a:ext>
            </a:extLst>
          </p:cNvPr>
          <p:cNvSpPr/>
          <p:nvPr/>
        </p:nvSpPr>
        <p:spPr>
          <a:xfrm>
            <a:off x="9742009" y="2037480"/>
            <a:ext cx="1373818" cy="1219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数据推送至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消息队列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D4DA2204-8DF9-47A5-808F-08F47FA73327}"/>
              </a:ext>
            </a:extLst>
          </p:cNvPr>
          <p:cNvSpPr/>
          <p:nvPr/>
        </p:nvSpPr>
        <p:spPr>
          <a:xfrm>
            <a:off x="3922543" y="211020"/>
            <a:ext cx="8004517" cy="1084394"/>
          </a:xfrm>
          <a:prstGeom prst="cloudCallout">
            <a:avLst>
              <a:gd name="adj1" fmla="val 36864"/>
              <a:gd name="adj2" fmla="val 1312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dc3-manager </a:t>
            </a:r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F400652-046A-4BA7-A8D8-C60C64270709}"/>
              </a:ext>
            </a:extLst>
          </p:cNvPr>
          <p:cNvSpPr/>
          <p:nvPr/>
        </p:nvSpPr>
        <p:spPr>
          <a:xfrm rot="16200000">
            <a:off x="7259974" y="328576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CF7AEAD6-E2B6-4963-AD18-D833A8672419}"/>
              </a:ext>
            </a:extLst>
          </p:cNvPr>
          <p:cNvSpPr/>
          <p:nvPr/>
        </p:nvSpPr>
        <p:spPr>
          <a:xfrm>
            <a:off x="8000196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30536CE8-D4C1-4853-B66D-AD5216F7B7FC}"/>
              </a:ext>
            </a:extLst>
          </p:cNvPr>
          <p:cNvSpPr/>
          <p:nvPr/>
        </p:nvSpPr>
        <p:spPr>
          <a:xfrm>
            <a:off x="8723573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燕尾形 32">
            <a:extLst>
              <a:ext uri="{FF2B5EF4-FFF2-40B4-BE49-F238E27FC236}">
                <a16:creationId xmlns:a16="http://schemas.microsoft.com/office/drawing/2014/main" id="{645B26ED-AA63-4661-8E8B-DCA566C58526}"/>
              </a:ext>
            </a:extLst>
          </p:cNvPr>
          <p:cNvSpPr/>
          <p:nvPr/>
        </p:nvSpPr>
        <p:spPr>
          <a:xfrm>
            <a:off x="9451574" y="251731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C346D6B-048D-4BE9-863E-3A458F071AC9}"/>
              </a:ext>
            </a:extLst>
          </p:cNvPr>
          <p:cNvSpPr/>
          <p:nvPr/>
        </p:nvSpPr>
        <p:spPr>
          <a:xfrm>
            <a:off x="4703981" y="2031034"/>
            <a:ext cx="604237" cy="28328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定时状态检测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zh-CN" altLang="en-US" sz="1400" dirty="0">
                <a:solidFill>
                  <a:srgbClr val="00B050"/>
                </a:solidFill>
              </a:rPr>
              <a:t>网关重连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B050"/>
                </a:solidFill>
              </a:rPr>
              <a:t>线程重启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110197" y="1166402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dc3-group  </a:t>
            </a:r>
            <a:r>
              <a:rPr lang="en-US" altLang="zh-CN" dirty="0" err="1"/>
              <a:t>Wia</a:t>
            </a:r>
            <a:r>
              <a:rPr lang="zh-CN" altLang="en-US" dirty="0"/>
              <a:t>数据解析流程图</a:t>
            </a:r>
          </a:p>
        </p:txBody>
      </p:sp>
    </p:spTree>
    <p:extLst>
      <p:ext uri="{BB962C8B-B14F-4D97-AF65-F5344CB8AC3E}">
        <p14:creationId xmlns:p14="http://schemas.microsoft.com/office/powerpoint/2010/main" val="32344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E75F23-ED92-478C-8BA7-AD576E33A472}"/>
              </a:ext>
            </a:extLst>
          </p:cNvPr>
          <p:cNvSpPr/>
          <p:nvPr/>
        </p:nvSpPr>
        <p:spPr>
          <a:xfrm>
            <a:off x="32824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04D3C97-AC76-420E-8A87-95FDD2D64C7D}"/>
              </a:ext>
            </a:extLst>
          </p:cNvPr>
          <p:cNvSpPr/>
          <p:nvPr/>
        </p:nvSpPr>
        <p:spPr>
          <a:xfrm>
            <a:off x="2098430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221EE8-2CC8-43ED-913C-1340F00D1C5C}"/>
              </a:ext>
            </a:extLst>
          </p:cNvPr>
          <p:cNvSpPr/>
          <p:nvPr/>
        </p:nvSpPr>
        <p:spPr>
          <a:xfrm>
            <a:off x="386861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BA2023-7717-4071-931C-9591853BE23A}"/>
              </a:ext>
            </a:extLst>
          </p:cNvPr>
          <p:cNvSpPr/>
          <p:nvPr/>
        </p:nvSpPr>
        <p:spPr>
          <a:xfrm>
            <a:off x="328245" y="5623557"/>
            <a:ext cx="1270782" cy="66469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C9D646-C9A8-4C69-93DC-380D7688358D}"/>
              </a:ext>
            </a:extLst>
          </p:cNvPr>
          <p:cNvSpPr/>
          <p:nvPr/>
        </p:nvSpPr>
        <p:spPr>
          <a:xfrm>
            <a:off x="2098430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FAF5BB-8BDE-4526-9742-0C8BFAA1B0F3}"/>
              </a:ext>
            </a:extLst>
          </p:cNvPr>
          <p:cNvSpPr/>
          <p:nvPr/>
        </p:nvSpPr>
        <p:spPr>
          <a:xfrm>
            <a:off x="3868615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8FFFC3-E4F8-43C3-875B-1324D0FCC2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3636" y="5046785"/>
            <a:ext cx="0" cy="576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108044-5520-48C8-9198-76E13B3F6A4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33821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CB17D0-6636-4C50-956A-6228274534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04006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3C47E-6201-4357-9D69-72AF8EA180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99027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C21AAE-267A-464B-8A14-B98213D09CE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369212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2FCD761-521C-4AA4-84DE-4A264C4B127A}"/>
              </a:ext>
            </a:extLst>
          </p:cNvPr>
          <p:cNvSpPr/>
          <p:nvPr/>
        </p:nvSpPr>
        <p:spPr>
          <a:xfrm>
            <a:off x="328244" y="3429000"/>
            <a:ext cx="4811153" cy="520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feign client </a:t>
            </a:r>
            <a:r>
              <a:rPr lang="zh-CN" altLang="en-US" sz="1400" dirty="0">
                <a:solidFill>
                  <a:schemeClr val="tx1"/>
                </a:solidFill>
              </a:rPr>
              <a:t>负载均衡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dc3-dbs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601C59-3BB5-49DA-901E-07211CC0AFEB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963636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ACB150-1176-4B30-A755-50C3C4FEA4C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733821" y="3949506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78E032-5E09-4DE6-8382-29C548CAB5D1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733821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6CD1C7-CE52-4E94-B551-E7AEFB3E2E86}"/>
              </a:ext>
            </a:extLst>
          </p:cNvPr>
          <p:cNvSpPr/>
          <p:nvPr/>
        </p:nvSpPr>
        <p:spPr>
          <a:xfrm>
            <a:off x="328244" y="1730331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dc3-transfer-rtmp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7861FE-72AA-4436-B8C7-377D4545355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355776" y="2050954"/>
            <a:ext cx="1178163" cy="15779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E27249-0196-478D-96A6-5C8238FD0B63}"/>
              </a:ext>
            </a:extLst>
          </p:cNvPr>
          <p:cNvSpPr/>
          <p:nvPr/>
        </p:nvSpPr>
        <p:spPr>
          <a:xfrm>
            <a:off x="328244" y="720984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Rtmp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54FC6F-F72D-48DD-8B5A-D04951237B51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1155893" y="1241490"/>
            <a:ext cx="0" cy="48884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8D415D-52B7-4628-B3CE-DBD1ADDE1E41}"/>
              </a:ext>
            </a:extLst>
          </p:cNvPr>
          <p:cNvSpPr/>
          <p:nvPr/>
        </p:nvSpPr>
        <p:spPr>
          <a:xfrm>
            <a:off x="7681402" y="3429000"/>
            <a:ext cx="2405577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dc3-data-collect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RabbitMQ </a:t>
            </a:r>
            <a:r>
              <a:rPr lang="zh-CN" altLang="en-US" sz="1400" dirty="0">
                <a:solidFill>
                  <a:schemeClr val="tx1"/>
                </a:solidFill>
              </a:rPr>
              <a:t>消息中间件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208778-1CD2-4EA6-9430-8BD7A10C4033}"/>
              </a:ext>
            </a:extLst>
          </p:cNvPr>
          <p:cNvSpPr/>
          <p:nvPr/>
        </p:nvSpPr>
        <p:spPr>
          <a:xfrm>
            <a:off x="611164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4A159D7-44B5-4323-A744-256CF0808A18}"/>
              </a:ext>
            </a:extLst>
          </p:cNvPr>
          <p:cNvSpPr/>
          <p:nvPr/>
        </p:nvSpPr>
        <p:spPr>
          <a:xfrm>
            <a:off x="8054194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724E22-6F97-4B47-B0D0-B6B451A278AB}"/>
              </a:ext>
            </a:extLst>
          </p:cNvPr>
          <p:cNvSpPr/>
          <p:nvPr/>
        </p:nvSpPr>
        <p:spPr>
          <a:xfrm>
            <a:off x="999673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F459930-18C3-48C6-8DB2-E358FED68AF2}"/>
              </a:ext>
            </a:extLst>
          </p:cNvPr>
          <p:cNvSpPr txBox="1"/>
          <p:nvPr/>
        </p:nvSpPr>
        <p:spPr>
          <a:xfrm>
            <a:off x="5454960" y="3120319"/>
            <a:ext cx="1774448" cy="432792"/>
          </a:xfrm>
          <a:prstGeom prst="wedgeEllipseCallout">
            <a:avLst>
              <a:gd name="adj1" fmla="val -1806"/>
              <a:gd name="adj2" fmla="val 787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设备数据信息</a:t>
            </a:r>
            <a:endParaRPr lang="en-US" altLang="zh-CN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BBE483A-529E-4329-B009-C46B7D70F0D7}"/>
              </a:ext>
            </a:extLst>
          </p:cNvPr>
          <p:cNvSpPr/>
          <p:nvPr/>
        </p:nvSpPr>
        <p:spPr>
          <a:xfrm>
            <a:off x="609369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A064FB-A572-4FDD-AB3E-FA616E73BCA8}"/>
              </a:ext>
            </a:extLst>
          </p:cNvPr>
          <p:cNvSpPr/>
          <p:nvPr/>
        </p:nvSpPr>
        <p:spPr>
          <a:xfrm>
            <a:off x="8036244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D92D036-B62D-4EF5-A484-CDD79181D780}"/>
              </a:ext>
            </a:extLst>
          </p:cNvPr>
          <p:cNvSpPr/>
          <p:nvPr/>
        </p:nvSpPr>
        <p:spPr>
          <a:xfrm>
            <a:off x="997878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DA6C9A3-4AD0-46E1-9282-3D583459C2A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139397" y="3689253"/>
            <a:ext cx="25420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EAB5A6CC-A7AE-4505-9512-83A60613797F}"/>
              </a:ext>
            </a:extLst>
          </p:cNvPr>
          <p:cNvSpPr/>
          <p:nvPr/>
        </p:nvSpPr>
        <p:spPr>
          <a:xfrm>
            <a:off x="6553200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DA49BE5-7352-4B69-9FE1-CAC07B7A2304}"/>
              </a:ext>
            </a:extLst>
          </p:cNvPr>
          <p:cNvSpPr/>
          <p:nvPr/>
        </p:nvSpPr>
        <p:spPr>
          <a:xfrm>
            <a:off x="9458179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dc3-opcUa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FF16BB-79A4-44F0-B174-AB198EC56CBF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6921349" y="2161165"/>
            <a:ext cx="1962842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52883E1-ED50-472B-A131-77F8BE06E702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8863894" y="2161165"/>
            <a:ext cx="20297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77EC2CC-48AE-4ABF-BF09-44D063E82178}"/>
              </a:ext>
            </a:extLst>
          </p:cNvPr>
          <p:cNvCxnSpPr>
            <a:stCxn id="50" idx="2"/>
            <a:endCxn id="44" idx="0"/>
          </p:cNvCxnSpPr>
          <p:nvPr/>
        </p:nvCxnSpPr>
        <p:spPr>
          <a:xfrm flipH="1">
            <a:off x="8884191" y="2161165"/>
            <a:ext cx="1922248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9CC91EB-77FB-49B2-B1B0-6F9104738DCB}"/>
              </a:ext>
            </a:extLst>
          </p:cNvPr>
          <p:cNvCxnSpPr>
            <a:cxnSpLocks/>
            <a:stCxn id="110" idx="2"/>
            <a:endCxn id="48" idx="0"/>
          </p:cNvCxnSpPr>
          <p:nvPr/>
        </p:nvCxnSpPr>
        <p:spPr>
          <a:xfrm>
            <a:off x="6921348" y="1236218"/>
            <a:ext cx="1" cy="4044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90BFE61-E289-4439-B431-3BF561697EFA}"/>
              </a:ext>
            </a:extLst>
          </p:cNvPr>
          <p:cNvCxnSpPr>
            <a:stCxn id="112" idx="2"/>
            <a:endCxn id="49" idx="0"/>
          </p:cNvCxnSpPr>
          <p:nvPr/>
        </p:nvCxnSpPr>
        <p:spPr>
          <a:xfrm>
            <a:off x="8863893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1EEF22-EB51-472D-9EAB-D0B6114A50D4}"/>
              </a:ext>
            </a:extLst>
          </p:cNvPr>
          <p:cNvCxnSpPr>
            <a:stCxn id="113" idx="2"/>
            <a:endCxn id="50" idx="0"/>
          </p:cNvCxnSpPr>
          <p:nvPr/>
        </p:nvCxnSpPr>
        <p:spPr>
          <a:xfrm>
            <a:off x="10806438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6B2F75E-2F28-410A-B590-DD45AC516F5B}"/>
              </a:ext>
            </a:extLst>
          </p:cNvPr>
          <p:cNvSpPr txBox="1"/>
          <p:nvPr/>
        </p:nvSpPr>
        <p:spPr>
          <a:xfrm>
            <a:off x="2098430" y="2331721"/>
            <a:ext cx="3289221" cy="432792"/>
          </a:xfrm>
          <a:prstGeom prst="wedgeEllipseCallout">
            <a:avLst>
              <a:gd name="adj1" fmla="val -30034"/>
              <a:gd name="adj2" fmla="val 13075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查询指令、添加摄像头信息</a:t>
            </a:r>
            <a:endParaRPr lang="en-US" altLang="zh-CN" sz="1400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202CA-90BE-4AA2-879D-3F504B9D5B39}"/>
              </a:ext>
            </a:extLst>
          </p:cNvPr>
          <p:cNvCxnSpPr>
            <a:cxnSpLocks/>
            <a:stCxn id="124" idx="0"/>
            <a:endCxn id="44" idx="2"/>
          </p:cNvCxnSpPr>
          <p:nvPr/>
        </p:nvCxnSpPr>
        <p:spPr>
          <a:xfrm flipV="1">
            <a:off x="7380849" y="3949507"/>
            <a:ext cx="1503342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7F7B2F-29BB-4ADE-A4DE-5B1D1B63B30F}"/>
              </a:ext>
            </a:extLst>
          </p:cNvPr>
          <p:cNvCxnSpPr>
            <a:cxnSpLocks/>
            <a:stCxn id="125" idx="0"/>
            <a:endCxn id="44" idx="2"/>
          </p:cNvCxnSpPr>
          <p:nvPr/>
        </p:nvCxnSpPr>
        <p:spPr>
          <a:xfrm flipH="1" flipV="1">
            <a:off x="8884191" y="3949507"/>
            <a:ext cx="1401637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C0C4600-96F9-4C72-8AD8-A554DB884FDB}"/>
              </a:ext>
            </a:extLst>
          </p:cNvPr>
          <p:cNvSpPr txBox="1"/>
          <p:nvPr/>
        </p:nvSpPr>
        <p:spPr>
          <a:xfrm>
            <a:off x="9834684" y="2863588"/>
            <a:ext cx="2083264" cy="432792"/>
          </a:xfrm>
          <a:prstGeom prst="wedgeEllipseCallout">
            <a:avLst>
              <a:gd name="adj1" fmla="val -30759"/>
              <a:gd name="adj2" fmla="val -8377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 </a:t>
            </a:r>
            <a:r>
              <a:rPr lang="en-US" altLang="zh-CN" sz="1400" dirty="0"/>
              <a:t>+ </a:t>
            </a:r>
            <a:r>
              <a:rPr lang="zh-CN" altLang="en-US" sz="1400" dirty="0"/>
              <a:t>数据去向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721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805995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定时</a:t>
            </a:r>
            <a:r>
              <a:rPr lang="zh-CN" altLang="en-US" sz="1200" dirty="0" smtClean="0">
                <a:solidFill>
                  <a:schemeClr val="tx1"/>
                </a:solidFill>
              </a:rPr>
              <a:t>调度</a:t>
            </a:r>
            <a:r>
              <a:rPr lang="en-US" altLang="zh-CN" sz="1200" dirty="0" smtClean="0">
                <a:solidFill>
                  <a:schemeClr val="tx1"/>
                </a:solidFill>
              </a:rPr>
              <a:t>Schedule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92442" y="376290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设备数据 逻辑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57750" y="1644787"/>
            <a:ext cx="1109708" cy="779754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99132" y="2530140"/>
            <a:ext cx="3968326" cy="3000649"/>
            <a:chOff x="3728615" y="2938512"/>
            <a:chExt cx="3968326" cy="3000649"/>
          </a:xfrm>
        </p:grpSpPr>
        <p:grpSp>
          <p:nvGrpSpPr>
            <p:cNvPr id="24" name="组合 23"/>
            <p:cNvGrpSpPr/>
            <p:nvPr/>
          </p:nvGrpSpPr>
          <p:grpSpPr>
            <a:xfrm>
              <a:off x="5335479" y="2938512"/>
              <a:ext cx="2361462" cy="1819920"/>
              <a:chOff x="5335479" y="2938512"/>
              <a:chExt cx="2361462" cy="181992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335479" y="3781888"/>
                <a:ext cx="2361462" cy="976544"/>
                <a:chOff x="5335479" y="3781888"/>
                <a:chExt cx="2361462" cy="976544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5335479" y="3781888"/>
                  <a:ext cx="2361462" cy="976544"/>
                </a:xfrm>
                <a:prstGeom prst="roundRect">
                  <a:avLst>
                    <a:gd name="adj" fmla="val 7576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设备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5335479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READ.REST</a:t>
                  </a:r>
                </a:p>
                <a:p>
                  <a:pPr algn="ctr"/>
                  <a:r>
                    <a:rPr lang="en-US" altLang="zh-CN" sz="900" dirty="0" smtClean="0">
                      <a:solidFill>
                        <a:schemeClr val="tx1"/>
                      </a:solidFill>
                    </a:rPr>
                    <a:t>&amp; </a:t>
                  </a:r>
                  <a:r>
                    <a:rPr lang="zh-CN" altLang="en-US" sz="900" dirty="0" smtClean="0">
                      <a:solidFill>
                        <a:schemeClr val="tx1"/>
                      </a:solidFill>
                    </a:rPr>
                    <a:t>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6587233" y="3781888"/>
                  <a:ext cx="1109708" cy="45276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>
                      <a:solidFill>
                        <a:schemeClr val="tx1"/>
                      </a:solidFill>
                    </a:rPr>
                    <a:t>WRITE.REST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5700372" y="2938512"/>
                <a:ext cx="1631672" cy="737778"/>
                <a:chOff x="5700372" y="2938512"/>
                <a:chExt cx="1631672" cy="737778"/>
              </a:xfrm>
            </p:grpSpPr>
            <p:sp>
              <p:nvSpPr>
                <p:cNvPr id="9" name="燕尾形箭头 8"/>
                <p:cNvSpPr/>
                <p:nvPr/>
              </p:nvSpPr>
              <p:spPr>
                <a:xfrm rot="5400000">
                  <a:off x="6737685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zh-CN" altLang="en-US" dirty="0" smtClean="0"/>
                    <a:t>写</a:t>
                  </a:r>
                  <a:endParaRPr lang="zh-CN" altLang="en-US" dirty="0"/>
                </a:p>
              </p:txBody>
            </p:sp>
            <p:sp>
              <p:nvSpPr>
                <p:cNvPr id="10" name="燕尾形箭头 9"/>
                <p:cNvSpPr/>
                <p:nvPr/>
              </p:nvSpPr>
              <p:spPr>
                <a:xfrm rot="16200000">
                  <a:off x="5556954" y="3081930"/>
                  <a:ext cx="737778" cy="450941"/>
                </a:xfrm>
                <a:prstGeom prst="notched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zh-CN" altLang="en-US" dirty="0" smtClean="0"/>
                    <a:t>读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21" name="组合 20"/>
            <p:cNvGrpSpPr/>
            <p:nvPr/>
          </p:nvGrpSpPr>
          <p:grpSpPr>
            <a:xfrm>
              <a:off x="3728615" y="3676290"/>
              <a:ext cx="1438183" cy="2262871"/>
              <a:chOff x="1154097" y="3676289"/>
              <a:chExt cx="1438183" cy="2262871"/>
            </a:xfrm>
          </p:grpSpPr>
          <p:sp>
            <p:nvSpPr>
              <p:cNvPr id="14" name="圆角矩形标注 13"/>
              <p:cNvSpPr/>
              <p:nvPr/>
            </p:nvSpPr>
            <p:spPr>
              <a:xfrm>
                <a:off x="1154097" y="3676289"/>
                <a:ext cx="1438183" cy="2262871"/>
              </a:xfrm>
              <a:prstGeom prst="wedgeRoundRectCallout">
                <a:avLst>
                  <a:gd name="adj1" fmla="val 61882"/>
                  <a:gd name="adj2" fmla="val -32875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400203" y="3781888"/>
                <a:ext cx="945970" cy="1559670"/>
                <a:chOff x="1424368" y="3781888"/>
                <a:chExt cx="945970" cy="1559670"/>
              </a:xfrm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1424369" y="3781888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响应请求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1424368" y="4198205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验证请求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1424368" y="4614522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读取数据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1424368" y="5030839"/>
                  <a:ext cx="945969" cy="31071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>
                      <a:solidFill>
                        <a:schemeClr val="tx1"/>
                      </a:solidFill>
                    </a:rPr>
                    <a:t>数据入库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27" name="直接箭头连接符 26"/>
          <p:cNvCxnSpPr>
            <a:stCxn id="15" idx="2"/>
            <a:endCxn id="17" idx="0"/>
          </p:cNvCxnSpPr>
          <p:nvPr/>
        </p:nvCxnSpPr>
        <p:spPr>
          <a:xfrm flipH="1">
            <a:off x="4918223" y="3684236"/>
            <a:ext cx="1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8" idx="0"/>
          </p:cNvCxnSpPr>
          <p:nvPr/>
        </p:nvCxnSpPr>
        <p:spPr>
          <a:xfrm>
            <a:off x="4918223" y="4100553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>
            <a:off x="4918223" y="4516870"/>
            <a:ext cx="0" cy="10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燕尾形 32"/>
          <p:cNvSpPr/>
          <p:nvPr/>
        </p:nvSpPr>
        <p:spPr>
          <a:xfrm rot="5400000">
            <a:off x="4809466" y="3156938"/>
            <a:ext cx="217512" cy="2175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90127" y="5050463"/>
            <a:ext cx="1259727" cy="612558"/>
            <a:chOff x="3846244" y="5432201"/>
            <a:chExt cx="1259727" cy="612558"/>
          </a:xfrm>
        </p:grpSpPr>
        <p:sp>
          <p:nvSpPr>
            <p:cNvPr id="35" name="流程图: 磁盘 34"/>
            <p:cNvSpPr/>
            <p:nvPr/>
          </p:nvSpPr>
          <p:spPr>
            <a:xfrm>
              <a:off x="4512071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Mongo</a:t>
              </a:r>
              <a:endParaRPr lang="zh-CN" altLang="en-US" sz="1000" dirty="0"/>
            </a:p>
          </p:txBody>
        </p:sp>
        <p:sp>
          <p:nvSpPr>
            <p:cNvPr id="36" name="流程图: 磁盘 35"/>
            <p:cNvSpPr/>
            <p:nvPr/>
          </p:nvSpPr>
          <p:spPr>
            <a:xfrm>
              <a:off x="3846244" y="5432201"/>
              <a:ext cx="593900" cy="6125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SQLite</a:t>
              </a:r>
              <a:endParaRPr lang="zh-CN" altLang="en-US" sz="1000" dirty="0"/>
            </a:p>
          </p:txBody>
        </p:sp>
      </p:grpSp>
      <p:sp>
        <p:nvSpPr>
          <p:cNvPr id="38" name="燕尾形 37"/>
          <p:cNvSpPr/>
          <p:nvPr/>
        </p:nvSpPr>
        <p:spPr>
          <a:xfrm rot="5400000">
            <a:off x="4809466" y="4933187"/>
            <a:ext cx="217512" cy="21751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 flipH="1">
            <a:off x="2379025" y="2635750"/>
            <a:ext cx="1602384" cy="737766"/>
          </a:xfrm>
          <a:prstGeom prst="accentCallout1">
            <a:avLst>
              <a:gd name="adj1" fmla="val 19846"/>
              <a:gd name="adj2" fmla="val -8333"/>
              <a:gd name="adj3" fmla="val 72179"/>
              <a:gd name="adj4" fmla="val -5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读取全部数据点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读取单个数据</a:t>
            </a:r>
            <a:r>
              <a:rPr lang="zh-CN" altLang="en-US" sz="1200" dirty="0"/>
              <a:t>点</a:t>
            </a: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读取</a:t>
            </a:r>
            <a:r>
              <a:rPr lang="zh-CN" altLang="en-US" sz="1200" dirty="0"/>
              <a:t>批量数据点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335260" y="274600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194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947817" y="3400147"/>
            <a:ext cx="3352802" cy="2423604"/>
            <a:chOff x="1849512" y="4048217"/>
            <a:chExt cx="3352802" cy="2423604"/>
          </a:xfrm>
        </p:grpSpPr>
        <p:sp>
          <p:nvSpPr>
            <p:cNvPr id="4" name="圆角矩形 3"/>
            <p:cNvSpPr/>
            <p:nvPr/>
          </p:nvSpPr>
          <p:spPr>
            <a:xfrm>
              <a:off x="2052221" y="4441253"/>
              <a:ext cx="1109708" cy="879830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</a:t>
              </a: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Service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32952" y="4441253"/>
              <a:ext cx="123251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可视化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32952" y="4916680"/>
              <a:ext cx="123251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052221" y="5388676"/>
              <a:ext cx="2413246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协议</a:t>
              </a:r>
              <a:r>
                <a:rPr lang="zh-CN" altLang="en-US" sz="1200" dirty="0">
                  <a:solidFill>
                    <a:schemeClr val="tx1"/>
                  </a:solidFill>
                </a:rPr>
                <a:t>驱动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集合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052221" y="5860672"/>
              <a:ext cx="2413246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设备群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849512" y="4048217"/>
              <a:ext cx="3352802" cy="2423604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Group.1~N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545369" y="4441253"/>
              <a:ext cx="479391" cy="1823822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本地数据库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3932232" y="2015689"/>
            <a:ext cx="433400" cy="1144308"/>
          </a:xfrm>
          <a:prstGeom prst="roundRect">
            <a:avLst>
              <a:gd name="adj" fmla="val 7576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47817" y="851243"/>
            <a:ext cx="3415312" cy="1099958"/>
            <a:chOff x="1849512" y="1499313"/>
            <a:chExt cx="3415312" cy="1099958"/>
          </a:xfrm>
        </p:grpSpPr>
        <p:sp>
          <p:nvSpPr>
            <p:cNvPr id="13" name="圆角矩形 12"/>
            <p:cNvSpPr/>
            <p:nvPr/>
          </p:nvSpPr>
          <p:spPr>
            <a:xfrm>
              <a:off x="1849512" y="1499313"/>
              <a:ext cx="3352802" cy="1099958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多维数据库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51091" y="1833538"/>
              <a:ext cx="973585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MongoDB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768076" y="1833538"/>
              <a:ext cx="757565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MySQL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569040" y="1833538"/>
              <a:ext cx="580006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1"/>
                  </a:solidFill>
                </a:rPr>
                <a:t>Redis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902780" y="1833538"/>
              <a:ext cx="804911" cy="404403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Neo4j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956421" y="226373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1"/>
                  </a:solidFill>
                </a:rPr>
                <a:t>数据图谱</a:t>
              </a:r>
              <a:endParaRPr lang="zh-CN" alt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56526" y="226373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accent6"/>
                  </a:solidFill>
                </a:rPr>
                <a:t>源</a:t>
              </a:r>
              <a:r>
                <a:rPr lang="zh-CN" altLang="en-US" sz="1000" dirty="0" smtClean="0">
                  <a:solidFill>
                    <a:schemeClr val="accent6"/>
                  </a:solidFill>
                </a:rPr>
                <a:t>数据</a:t>
              </a:r>
              <a:endParaRPr lang="zh-CN" altLang="en-US" sz="1000" dirty="0">
                <a:solidFill>
                  <a:schemeClr val="accent6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98044" y="22666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7030A0"/>
                  </a:solidFill>
                </a:rPr>
                <a:t>关系数据</a:t>
              </a:r>
              <a:endParaRPr lang="zh-CN" alt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1017" y="2266801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</a:rPr>
                <a:t>缓存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&amp;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实时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691631" y="1985923"/>
            <a:ext cx="449080" cy="190569"/>
            <a:chOff x="4593326" y="2545216"/>
            <a:chExt cx="449080" cy="190569"/>
          </a:xfrm>
        </p:grpSpPr>
        <p:sp>
          <p:nvSpPr>
            <p:cNvPr id="5" name="燕尾形 4"/>
            <p:cNvSpPr/>
            <p:nvPr/>
          </p:nvSpPr>
          <p:spPr>
            <a:xfrm rot="16200000">
              <a:off x="4595023" y="2543519"/>
              <a:ext cx="190569" cy="193963"/>
            </a:xfrm>
            <a:prstGeom prst="chevr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 rot="5400000">
              <a:off x="4850140" y="2543519"/>
              <a:ext cx="190569" cy="193963"/>
            </a:xfrm>
            <a:prstGeom prst="chevr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47817" y="2212088"/>
            <a:ext cx="3352802" cy="522235"/>
            <a:chOff x="1849512" y="2860158"/>
            <a:chExt cx="3352802" cy="522235"/>
          </a:xfrm>
        </p:grpSpPr>
        <p:sp>
          <p:nvSpPr>
            <p:cNvPr id="11" name="圆角矩形 10"/>
            <p:cNvSpPr/>
            <p:nvPr/>
          </p:nvSpPr>
          <p:spPr>
            <a:xfrm>
              <a:off x="1849512" y="2860160"/>
              <a:ext cx="1115630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服务注册中心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40596" y="2860159"/>
              <a:ext cx="963231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>
                  <a:solidFill>
                    <a:schemeClr val="tx1"/>
                  </a:solidFill>
                </a:rPr>
                <a:t>消息中间件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85569" y="2860158"/>
              <a:ext cx="816745" cy="404403"/>
            </a:xfrm>
            <a:prstGeom prst="roundRect">
              <a:avLst>
                <a:gd name="adj" fmla="val 75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数据服务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燕尾形箭头 2"/>
            <p:cNvSpPr/>
            <p:nvPr/>
          </p:nvSpPr>
          <p:spPr>
            <a:xfrm>
              <a:off x="4057093" y="2950950"/>
              <a:ext cx="275209" cy="222817"/>
            </a:xfrm>
            <a:prstGeom prst="notched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849512" y="3382393"/>
              <a:ext cx="335160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6043016" y="2802384"/>
            <a:ext cx="1155000" cy="523782"/>
            <a:chOff x="2956526" y="3424762"/>
            <a:chExt cx="1155000" cy="523782"/>
          </a:xfrm>
        </p:grpSpPr>
        <p:sp>
          <p:nvSpPr>
            <p:cNvPr id="31" name="燕尾形 30"/>
            <p:cNvSpPr/>
            <p:nvPr/>
          </p:nvSpPr>
          <p:spPr>
            <a:xfrm rot="16200000">
              <a:off x="2961190" y="3420098"/>
              <a:ext cx="523782" cy="533110"/>
            </a:xfrm>
            <a:prstGeom prst="chevr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 rot="5400000">
              <a:off x="3583080" y="3420098"/>
              <a:ext cx="523782" cy="533110"/>
            </a:xfrm>
            <a:prstGeom prst="chevr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3923531" y="3285103"/>
            <a:ext cx="433400" cy="1154975"/>
          </a:xfrm>
          <a:prstGeom prst="roundRect">
            <a:avLst>
              <a:gd name="adj" fmla="val 757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33798" y="4565183"/>
            <a:ext cx="433400" cy="1258568"/>
          </a:xfrm>
          <a:prstGeom prst="roundRect">
            <a:avLst>
              <a:gd name="adj" fmla="val 757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</a:t>
            </a:r>
            <a:r>
              <a:rPr lang="en-US" altLang="zh-CN" sz="12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829576" y="2525697"/>
            <a:ext cx="1503070" cy="1484142"/>
          </a:xfrm>
          <a:prstGeom prst="roundRect">
            <a:avLst>
              <a:gd name="adj" fmla="val 7576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网关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3" idx="3"/>
            <a:endCxn id="22" idx="1"/>
          </p:cNvCxnSpPr>
          <p:nvPr/>
        </p:nvCxnSpPr>
        <p:spPr>
          <a:xfrm flipV="1">
            <a:off x="3332646" y="2587843"/>
            <a:ext cx="599586" cy="679925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3" idx="3"/>
            <a:endCxn id="42" idx="1"/>
          </p:cNvCxnSpPr>
          <p:nvPr/>
        </p:nvCxnSpPr>
        <p:spPr>
          <a:xfrm>
            <a:off x="3332646" y="3267768"/>
            <a:ext cx="601152" cy="1926699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3"/>
            <a:endCxn id="41" idx="1"/>
          </p:cNvCxnSpPr>
          <p:nvPr/>
        </p:nvCxnSpPr>
        <p:spPr>
          <a:xfrm>
            <a:off x="3332646" y="3267768"/>
            <a:ext cx="590885" cy="594823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932232" y="851243"/>
            <a:ext cx="923852" cy="1099958"/>
          </a:xfrm>
          <a:prstGeom prst="roundRect">
            <a:avLst>
              <a:gd name="adj" fmla="val 757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统一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</a:t>
            </a:r>
            <a:r>
              <a:rPr lang="zh-CN" altLang="en-US" sz="1200" dirty="0" smtClean="0">
                <a:solidFill>
                  <a:schemeClr val="tx1"/>
                </a:solidFill>
              </a:rPr>
              <a:t>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10" idx="1"/>
            <a:endCxn id="22" idx="3"/>
          </p:cNvCxnSpPr>
          <p:nvPr/>
        </p:nvCxnSpPr>
        <p:spPr>
          <a:xfrm flipH="1" flipV="1">
            <a:off x="4365632" y="2587843"/>
            <a:ext cx="582185" cy="2024106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" idx="1"/>
            <a:endCxn id="41" idx="3"/>
          </p:cNvCxnSpPr>
          <p:nvPr/>
        </p:nvCxnSpPr>
        <p:spPr>
          <a:xfrm flipH="1" flipV="1">
            <a:off x="4356931" y="3862591"/>
            <a:ext cx="590886" cy="749358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0" idx="1"/>
            <a:endCxn id="42" idx="3"/>
          </p:cNvCxnSpPr>
          <p:nvPr/>
        </p:nvCxnSpPr>
        <p:spPr>
          <a:xfrm flipH="1">
            <a:off x="4367198" y="4611949"/>
            <a:ext cx="580619" cy="582518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下弧形箭头 80"/>
          <p:cNvSpPr/>
          <p:nvPr/>
        </p:nvSpPr>
        <p:spPr>
          <a:xfrm>
            <a:off x="4464978" y="1861886"/>
            <a:ext cx="284085" cy="170878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831635" y="2652003"/>
            <a:ext cx="400355" cy="1246100"/>
          </a:xfrm>
          <a:prstGeom prst="roundRect">
            <a:avLst>
              <a:gd name="adj" fmla="val 757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非法拦截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348213" y="2652003"/>
            <a:ext cx="400355" cy="1246100"/>
          </a:xfrm>
          <a:prstGeom prst="roundRect">
            <a:avLst>
              <a:gd name="adj" fmla="val 757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限流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燕尾形箭头 88"/>
          <p:cNvSpPr/>
          <p:nvPr/>
        </p:nvSpPr>
        <p:spPr>
          <a:xfrm>
            <a:off x="1526344" y="3174908"/>
            <a:ext cx="275209" cy="222817"/>
          </a:xfrm>
          <a:prstGeom prst="notch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11" idx="1"/>
            <a:endCxn id="22" idx="3"/>
          </p:cNvCxnSpPr>
          <p:nvPr/>
        </p:nvCxnSpPr>
        <p:spPr>
          <a:xfrm flipH="1">
            <a:off x="4365632" y="2414292"/>
            <a:ext cx="582185" cy="173551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" idx="1"/>
            <a:endCxn id="41" idx="3"/>
          </p:cNvCxnSpPr>
          <p:nvPr/>
        </p:nvCxnSpPr>
        <p:spPr>
          <a:xfrm flipH="1">
            <a:off x="4356931" y="2414292"/>
            <a:ext cx="590886" cy="1448299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1" idx="1"/>
            <a:endCxn id="42" idx="3"/>
          </p:cNvCxnSpPr>
          <p:nvPr/>
        </p:nvCxnSpPr>
        <p:spPr>
          <a:xfrm flipH="1">
            <a:off x="4367198" y="2414292"/>
            <a:ext cx="580619" cy="2780175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1" idx="2"/>
            <a:endCxn id="4" idx="0"/>
          </p:cNvCxnSpPr>
          <p:nvPr/>
        </p:nvCxnSpPr>
        <p:spPr>
          <a:xfrm>
            <a:off x="5505632" y="2616493"/>
            <a:ext cx="199748" cy="1176690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" idx="2"/>
            <a:endCxn id="8" idx="0"/>
          </p:cNvCxnSpPr>
          <p:nvPr/>
        </p:nvCxnSpPr>
        <p:spPr>
          <a:xfrm>
            <a:off x="5505632" y="2616493"/>
            <a:ext cx="851517" cy="2124113"/>
          </a:xfrm>
          <a:prstGeom prst="straightConnector1">
            <a:avLst/>
          </a:prstGeom>
          <a:ln w="3175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8577432" y="2302880"/>
            <a:ext cx="433400" cy="2437726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数据可视化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577432" y="851243"/>
            <a:ext cx="433400" cy="1360845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管理系统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8577432" y="4831398"/>
            <a:ext cx="433400" cy="992353"/>
          </a:xfrm>
          <a:prstGeom prst="roundRect">
            <a:avLst>
              <a:gd name="adj" fmla="val 7576"/>
            </a:avLst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服务模块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5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622</Words>
  <Application>Microsoft Office PowerPoint</Application>
  <PresentationFormat>宽屏</PresentationFormat>
  <Paragraphs>274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174</cp:revision>
  <dcterms:created xsi:type="dcterms:W3CDTF">2018-09-03T02:21:30Z</dcterms:created>
  <dcterms:modified xsi:type="dcterms:W3CDTF">2020-02-22T12:36:07Z</dcterms:modified>
</cp:coreProperties>
</file>