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驱动服务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7722809" y="5910490"/>
            <a:ext cx="1968305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 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快速开发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838932"/>
            <a:ext cx="491199" cy="1122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管理平台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302505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518885"/>
            <a:ext cx="491199" cy="99558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快速部署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4" y="485571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2" y="3783038"/>
            <a:ext cx="1405093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交互操作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5335480" y="3783037"/>
            <a:ext cx="18394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设备操作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2505855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3998639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5491423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6984207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476990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499836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72839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78793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432999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14575" y="636637"/>
            <a:ext cx="1170315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140009" y="513031"/>
            <a:ext cx="354235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992221" y="513031"/>
            <a:ext cx="1911400" cy="13115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703647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14575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140009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094335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4624633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889781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074645" y="3659636"/>
            <a:ext cx="766800" cy="13307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392923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54118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392923" y="862436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10197846" y="936565"/>
            <a:ext cx="1500150" cy="6462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>
            <a:off x="1384890" y="958875"/>
            <a:ext cx="375511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8682359" y="2426141"/>
            <a:ext cx="1309862" cy="189879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113" idx="1"/>
            <a:endCxn id="66" idx="3"/>
          </p:cNvCxnSpPr>
          <p:nvPr/>
        </p:nvCxnSpPr>
        <p:spPr>
          <a:xfrm rot="10800000" flipV="1">
            <a:off x="8682359" y="3691291"/>
            <a:ext cx="1309862" cy="63365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8682359" y="4324942"/>
            <a:ext cx="1309862" cy="189664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  <a:endCxn id="70" idx="1"/>
          </p:cNvCxnSpPr>
          <p:nvPr/>
        </p:nvCxnSpPr>
        <p:spPr>
          <a:xfrm flipV="1">
            <a:off x="3780603" y="4325024"/>
            <a:ext cx="294042" cy="445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2853050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2853050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2853050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236933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236933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68589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6991630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392923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驱动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6991630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313948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6912655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313947" y="5810845"/>
            <a:ext cx="3190263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 flipV="1">
            <a:off x="4841445" y="4324941"/>
            <a:ext cx="298564" cy="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406437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412073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鉴权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6766053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7561371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7561371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42159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62998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26801" y="4319927"/>
            <a:ext cx="303188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397754" y="4325024"/>
            <a:ext cx="305893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>
            <a:off x="6911184" y="1404719"/>
            <a:ext cx="0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7061785" y="862436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燕尾形箭头 82"/>
          <p:cNvSpPr/>
          <p:nvPr/>
        </p:nvSpPr>
        <p:spPr>
          <a:xfrm>
            <a:off x="8848086" y="716558"/>
            <a:ext cx="978408" cy="484632"/>
          </a:xfrm>
          <a:prstGeom prst="notchedRightArrow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3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3359484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9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8682359" y="4324942"/>
            <a:ext cx="1309862" cy="63149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05995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设备数据 逻辑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57750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9132" y="2530140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918223" y="3684236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918223" y="4100553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918223" y="4516870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809466" y="3156938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90127" y="5050463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809466" y="4933187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2379025" y="2635750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335260" y="2746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947817" y="3400147"/>
            <a:ext cx="3352802" cy="2423604"/>
            <a:chOff x="1849512" y="4048217"/>
            <a:chExt cx="3352802" cy="2423604"/>
          </a:xfrm>
        </p:grpSpPr>
        <p:sp>
          <p:nvSpPr>
            <p:cNvPr id="4" name="圆角矩形 3"/>
            <p:cNvSpPr/>
            <p:nvPr/>
          </p:nvSpPr>
          <p:spPr>
            <a:xfrm>
              <a:off x="2052221" y="4441253"/>
              <a:ext cx="1109708" cy="879830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Service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2952" y="4441253"/>
              <a:ext cx="1232515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可视化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2952" y="4916680"/>
              <a:ext cx="1232515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52221" y="5388676"/>
              <a:ext cx="2413246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协议</a:t>
              </a:r>
              <a:r>
                <a:rPr lang="zh-CN" altLang="en-US" sz="1200" dirty="0">
                  <a:solidFill>
                    <a:schemeClr val="tx1"/>
                  </a:solidFill>
                </a:rPr>
                <a:t>驱动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集合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52221" y="5860672"/>
              <a:ext cx="2413246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设备群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49512" y="4048217"/>
              <a:ext cx="3352802" cy="2423604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Group.1~N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45369" y="4441253"/>
              <a:ext cx="479391" cy="1823822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932232" y="2015689"/>
            <a:ext cx="433400" cy="1144308"/>
          </a:xfrm>
          <a:prstGeom prst="roundRect">
            <a:avLst>
              <a:gd name="adj" fmla="val 7576"/>
            </a:avLst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47817" y="851243"/>
            <a:ext cx="3415312" cy="1099958"/>
            <a:chOff x="1849512" y="1499313"/>
            <a:chExt cx="3415312" cy="1099958"/>
          </a:xfrm>
        </p:grpSpPr>
        <p:sp>
          <p:nvSpPr>
            <p:cNvPr id="13" name="圆角矩形 12"/>
            <p:cNvSpPr/>
            <p:nvPr/>
          </p:nvSpPr>
          <p:spPr>
            <a:xfrm>
              <a:off x="1849512" y="1499313"/>
              <a:ext cx="3352802" cy="1099958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多维数据库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51091" y="1833538"/>
              <a:ext cx="973585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MongoDB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68076" y="1833538"/>
              <a:ext cx="757565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69040" y="1833538"/>
              <a:ext cx="580006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02780" y="1833538"/>
              <a:ext cx="804911" cy="404403"/>
            </a:xfrm>
            <a:prstGeom prst="roundRect">
              <a:avLst>
                <a:gd name="adj" fmla="val 7576"/>
              </a:avLst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Neo4j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56421" y="2263736"/>
              <a:ext cx="69762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</a:rPr>
                <a:t>数据图谱</a:t>
              </a:r>
              <a:endParaRPr lang="zh-CN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6526" y="2263735"/>
              <a:ext cx="56938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/>
                  </a:solidFill>
                </a:rPr>
                <a:t>源</a:t>
              </a:r>
              <a:r>
                <a:rPr lang="zh-CN" altLang="en-US" sz="1000" dirty="0" smtClean="0">
                  <a:solidFill>
                    <a:schemeClr val="accent6"/>
                  </a:solidFill>
                </a:rPr>
                <a:t>数据</a:t>
              </a:r>
              <a:endParaRPr lang="zh-CN" alt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98044" y="2266626"/>
              <a:ext cx="69762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7030A0"/>
                  </a:solidFill>
                </a:rPr>
                <a:t>关系数据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1017" y="2266801"/>
              <a:ext cx="793807" cy="246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&amp;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实时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1631" y="1985923"/>
            <a:ext cx="449080" cy="190569"/>
            <a:chOff x="4593326" y="2545216"/>
            <a:chExt cx="449080" cy="190569"/>
          </a:xfrm>
        </p:grpSpPr>
        <p:sp>
          <p:nvSpPr>
            <p:cNvPr id="5" name="燕尾形 4"/>
            <p:cNvSpPr/>
            <p:nvPr/>
          </p:nvSpPr>
          <p:spPr>
            <a:xfrm rot="16200000">
              <a:off x="4595023" y="2543519"/>
              <a:ext cx="190569" cy="193963"/>
            </a:xfrm>
            <a:prstGeom prst="chevron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5400000">
              <a:off x="4850140" y="2543519"/>
              <a:ext cx="190569" cy="193963"/>
            </a:xfrm>
            <a:prstGeom prst="chevro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7817" y="2212088"/>
            <a:ext cx="3352802" cy="522235"/>
            <a:chOff x="1849512" y="2860158"/>
            <a:chExt cx="3352802" cy="522235"/>
          </a:xfrm>
        </p:grpSpPr>
        <p:sp>
          <p:nvSpPr>
            <p:cNvPr id="11" name="圆角矩形 10"/>
            <p:cNvSpPr/>
            <p:nvPr/>
          </p:nvSpPr>
          <p:spPr>
            <a:xfrm>
              <a:off x="1849512" y="2860160"/>
              <a:ext cx="1115630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服务注册中心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40596" y="2860159"/>
              <a:ext cx="963231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</a:rPr>
                <a:t>消息中间件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85569" y="2860158"/>
              <a:ext cx="816745" cy="404403"/>
            </a:xfrm>
            <a:prstGeom prst="roundRect">
              <a:avLst>
                <a:gd name="adj" fmla="val 7576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数据服务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燕尾形箭头 2"/>
            <p:cNvSpPr/>
            <p:nvPr/>
          </p:nvSpPr>
          <p:spPr>
            <a:xfrm>
              <a:off x="4057093" y="2950950"/>
              <a:ext cx="275209" cy="222817"/>
            </a:xfrm>
            <a:prstGeom prst="notchedRightArrow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49512" y="3382393"/>
              <a:ext cx="3351600" cy="0"/>
            </a:xfrm>
            <a:prstGeom prst="line">
              <a:avLst/>
            </a:prstGeom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43016" y="2802384"/>
            <a:ext cx="1155000" cy="523782"/>
            <a:chOff x="2956526" y="3424762"/>
            <a:chExt cx="1155000" cy="523782"/>
          </a:xfrm>
        </p:grpSpPr>
        <p:sp>
          <p:nvSpPr>
            <p:cNvPr id="31" name="燕尾形 30"/>
            <p:cNvSpPr/>
            <p:nvPr/>
          </p:nvSpPr>
          <p:spPr>
            <a:xfrm rot="16200000">
              <a:off x="2961190" y="3420098"/>
              <a:ext cx="523782" cy="533110"/>
            </a:xfrm>
            <a:prstGeom prst="chevron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rot="5400000">
              <a:off x="3583080" y="3420098"/>
              <a:ext cx="523782" cy="533110"/>
            </a:xfrm>
            <a:prstGeom prst="chevro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3923531" y="3285103"/>
            <a:ext cx="433400" cy="1154975"/>
          </a:xfrm>
          <a:prstGeom prst="roundRect">
            <a:avLst>
              <a:gd name="adj" fmla="val 7576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798" y="4565183"/>
            <a:ext cx="433400" cy="1258568"/>
          </a:xfrm>
          <a:prstGeom prst="roundRect">
            <a:avLst>
              <a:gd name="adj" fmla="val 7576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9576" y="2525697"/>
            <a:ext cx="1503070" cy="1484142"/>
          </a:xfrm>
          <a:prstGeom prst="roundRect">
            <a:avLst>
              <a:gd name="adj" fmla="val 7576"/>
            </a:avLst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网关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3" idx="3"/>
            <a:endCxn id="22" idx="1"/>
          </p:cNvCxnSpPr>
          <p:nvPr/>
        </p:nvCxnSpPr>
        <p:spPr>
          <a:xfrm flipV="1">
            <a:off x="3332646" y="2587843"/>
            <a:ext cx="599586" cy="679925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3"/>
            <a:endCxn id="42" idx="1"/>
          </p:cNvCxnSpPr>
          <p:nvPr/>
        </p:nvCxnSpPr>
        <p:spPr>
          <a:xfrm>
            <a:off x="3332646" y="3267768"/>
            <a:ext cx="601152" cy="1926699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41" idx="1"/>
          </p:cNvCxnSpPr>
          <p:nvPr/>
        </p:nvCxnSpPr>
        <p:spPr>
          <a:xfrm>
            <a:off x="3332646" y="3267768"/>
            <a:ext cx="590885" cy="594823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932232" y="851243"/>
            <a:ext cx="923852" cy="1099958"/>
          </a:xfrm>
          <a:prstGeom prst="roundRect">
            <a:avLst>
              <a:gd name="adj" fmla="val 7576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r>
              <a:rPr lang="zh-CN" altLang="en-US" sz="1200" dirty="0" smtClean="0">
                <a:solidFill>
                  <a:schemeClr val="tx1"/>
                </a:solidFill>
              </a:rPr>
              <a:t>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1"/>
            <a:endCxn id="22" idx="3"/>
          </p:cNvCxnSpPr>
          <p:nvPr/>
        </p:nvCxnSpPr>
        <p:spPr>
          <a:xfrm flipH="1" flipV="1">
            <a:off x="4365632" y="2587843"/>
            <a:ext cx="582185" cy="2024106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1"/>
            <a:endCxn id="41" idx="3"/>
          </p:cNvCxnSpPr>
          <p:nvPr/>
        </p:nvCxnSpPr>
        <p:spPr>
          <a:xfrm flipH="1" flipV="1">
            <a:off x="4356931" y="3862591"/>
            <a:ext cx="590886" cy="749358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1"/>
            <a:endCxn id="42" idx="3"/>
          </p:cNvCxnSpPr>
          <p:nvPr/>
        </p:nvCxnSpPr>
        <p:spPr>
          <a:xfrm flipH="1">
            <a:off x="4367198" y="4611949"/>
            <a:ext cx="580619" cy="582518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下弧形箭头 80"/>
          <p:cNvSpPr/>
          <p:nvPr/>
        </p:nvSpPr>
        <p:spPr>
          <a:xfrm>
            <a:off x="4464978" y="1861886"/>
            <a:ext cx="284085" cy="170878"/>
          </a:xfrm>
          <a:prstGeom prst="curvedUp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1635" y="2652003"/>
            <a:ext cx="400355" cy="1246100"/>
          </a:xfrm>
          <a:prstGeom prst="roundRect">
            <a:avLst>
              <a:gd name="adj" fmla="val 7576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非法拦截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348213" y="2652003"/>
            <a:ext cx="400355" cy="1246100"/>
          </a:xfrm>
          <a:prstGeom prst="roundRect">
            <a:avLst>
              <a:gd name="adj" fmla="val 7576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限流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燕尾形箭头 88"/>
          <p:cNvSpPr/>
          <p:nvPr/>
        </p:nvSpPr>
        <p:spPr>
          <a:xfrm>
            <a:off x="1526344" y="3174908"/>
            <a:ext cx="275209" cy="222817"/>
          </a:xfrm>
          <a:prstGeom prst="notchedRightArrow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11" idx="1"/>
            <a:endCxn id="22" idx="3"/>
          </p:cNvCxnSpPr>
          <p:nvPr/>
        </p:nvCxnSpPr>
        <p:spPr>
          <a:xfrm flipH="1">
            <a:off x="4365632" y="2414292"/>
            <a:ext cx="582185" cy="173551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1"/>
            <a:endCxn id="41" idx="3"/>
          </p:cNvCxnSpPr>
          <p:nvPr/>
        </p:nvCxnSpPr>
        <p:spPr>
          <a:xfrm flipH="1">
            <a:off x="4356931" y="2414292"/>
            <a:ext cx="590886" cy="1448299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" idx="1"/>
            <a:endCxn id="42" idx="3"/>
          </p:cNvCxnSpPr>
          <p:nvPr/>
        </p:nvCxnSpPr>
        <p:spPr>
          <a:xfrm flipH="1">
            <a:off x="4367198" y="2414292"/>
            <a:ext cx="580619" cy="2780175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1" idx="2"/>
            <a:endCxn id="4" idx="0"/>
          </p:cNvCxnSpPr>
          <p:nvPr/>
        </p:nvCxnSpPr>
        <p:spPr>
          <a:xfrm>
            <a:off x="5505632" y="2616493"/>
            <a:ext cx="199748" cy="1176690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" idx="2"/>
            <a:endCxn id="8" idx="0"/>
          </p:cNvCxnSpPr>
          <p:nvPr/>
        </p:nvCxnSpPr>
        <p:spPr>
          <a:xfrm>
            <a:off x="5505632" y="2616493"/>
            <a:ext cx="851517" cy="2124113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577432" y="2302880"/>
            <a:ext cx="433400" cy="2437726"/>
          </a:xfrm>
          <a:prstGeom prst="roundRect">
            <a:avLst>
              <a:gd name="adj" fmla="val 7576"/>
            </a:avLst>
          </a:prstGeom>
          <a:ln w="63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数据可视化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577432" y="851243"/>
            <a:ext cx="433400" cy="1360845"/>
          </a:xfrm>
          <a:prstGeom prst="roundRect">
            <a:avLst>
              <a:gd name="adj" fmla="val 7576"/>
            </a:avLst>
          </a:prstGeom>
          <a:ln w="63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577432" y="4831398"/>
            <a:ext cx="433400" cy="992353"/>
          </a:xfrm>
          <a:prstGeom prst="roundRect">
            <a:avLst>
              <a:gd name="adj" fmla="val 7576"/>
            </a:avLst>
          </a:prstGeom>
          <a:ln w="63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622</Words>
  <Application>Microsoft Office PowerPoint</Application>
  <PresentationFormat>宽屏</PresentationFormat>
  <Paragraphs>274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175</cp:revision>
  <dcterms:created xsi:type="dcterms:W3CDTF">2018-09-03T02:21:30Z</dcterms:created>
  <dcterms:modified xsi:type="dcterms:W3CDTF">2020-02-22T12:40:23Z</dcterms:modified>
</cp:coreProperties>
</file>