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3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6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2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6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90B1-A312-41A3-879A-F49F51FF11E2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868B-C2C7-4ED9-A4C0-3013A672F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5085" y="17755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 </a:t>
            </a:r>
            <a:r>
              <a:rPr lang="zh-CN" altLang="en-US" b="1" dirty="0" smtClean="0"/>
              <a:t>方案一：本地存储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云存储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162890" y="688885"/>
            <a:ext cx="4871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本地做数据备份存储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小时内的数据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本地负责实时数据和</a:t>
            </a:r>
            <a:r>
              <a:rPr lang="en-US" altLang="zh-CN" dirty="0"/>
              <a:t>24</a:t>
            </a:r>
            <a:r>
              <a:rPr lang="zh-CN" altLang="en-US" dirty="0"/>
              <a:t>小时内历史数据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云端做全量数据存储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云端负责</a:t>
            </a:r>
            <a:r>
              <a:rPr lang="en-US" altLang="zh-CN" dirty="0" smtClean="0"/>
              <a:t>&gt;24h</a:t>
            </a:r>
            <a:r>
              <a:rPr lang="zh-CN" altLang="en-US" dirty="0" smtClean="0"/>
              <a:t>历史数据查询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本地写数据会同步写到云端</a:t>
            </a:r>
            <a:endParaRPr lang="en-US" altLang="zh-CN" dirty="0" smtClean="0"/>
          </a:p>
        </p:txBody>
      </p:sp>
      <p:sp>
        <p:nvSpPr>
          <p:cNvPr id="58" name="云形 57"/>
          <p:cNvSpPr/>
          <p:nvPr/>
        </p:nvSpPr>
        <p:spPr>
          <a:xfrm>
            <a:off x="3440095" y="1491449"/>
            <a:ext cx="3222595" cy="114709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云端</a:t>
            </a:r>
            <a:r>
              <a:rPr lang="zh-CN" altLang="en-US" dirty="0" smtClean="0">
                <a:solidFill>
                  <a:schemeClr val="tx1"/>
                </a:solidFill>
              </a:rPr>
              <a:t>存储历史数据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Mongo 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44967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60" name="圆角矩形 59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上箭头标注 60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上箭头标注 62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65" name="上箭头标注 64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66" name="直接连接符 65"/>
            <p:cNvCxnSpPr>
              <a:stCxn id="61" idx="0"/>
              <a:endCxn id="60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3" idx="0"/>
              <a:endCxn id="60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5" idx="0"/>
              <a:endCxn id="60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003829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74" name="圆角矩形 73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上箭头标注 74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上箭头标注 75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77" name="上箭头标注 76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78" name="直接连接符 77"/>
            <p:cNvCxnSpPr>
              <a:stCxn id="75" idx="0"/>
              <a:endCxn id="74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6" idx="0"/>
              <a:endCxn id="74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7" idx="0"/>
              <a:endCxn id="74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82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662691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86" name="圆角矩形 85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上箭头标注 87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上箭头标注 88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91" name="上箭头标注 90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92" name="直接连接符 91"/>
            <p:cNvCxnSpPr>
              <a:stCxn id="88" idx="0"/>
              <a:endCxn id="86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0"/>
              <a:endCxn id="86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1" idx="0"/>
              <a:endCxn id="86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圆角矩形 95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321554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98" name="圆角矩形 97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上箭头标注 98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上箭头标注 99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101" name="上箭头标注 100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102" name="直接连接符 101"/>
            <p:cNvCxnSpPr>
              <a:stCxn id="99" idx="0"/>
              <a:endCxn id="98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100" idx="0"/>
              <a:endCxn id="98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101" idx="0"/>
              <a:endCxn id="98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圆角矩形 104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cxnSp>
        <p:nvCxnSpPr>
          <p:cNvPr id="106" name="直接箭头连接符 105"/>
          <p:cNvCxnSpPr>
            <a:stCxn id="60" idx="0"/>
            <a:endCxn id="58" idx="1"/>
          </p:cNvCxnSpPr>
          <p:nvPr/>
        </p:nvCxnSpPr>
        <p:spPr>
          <a:xfrm flipV="1">
            <a:off x="2455840" y="2637326"/>
            <a:ext cx="2595553" cy="150447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4" idx="0"/>
            <a:endCxn id="58" idx="1"/>
          </p:cNvCxnSpPr>
          <p:nvPr/>
        </p:nvCxnSpPr>
        <p:spPr>
          <a:xfrm flipH="1" flipV="1">
            <a:off x="5051393" y="2637326"/>
            <a:ext cx="63309" cy="150447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58" idx="1"/>
            <a:endCxn id="86" idx="0"/>
          </p:cNvCxnSpPr>
          <p:nvPr/>
        </p:nvCxnSpPr>
        <p:spPr>
          <a:xfrm>
            <a:off x="5051393" y="2637326"/>
            <a:ext cx="2722171" cy="150447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8" idx="1"/>
            <a:endCxn id="98" idx="0"/>
          </p:cNvCxnSpPr>
          <p:nvPr/>
        </p:nvCxnSpPr>
        <p:spPr>
          <a:xfrm>
            <a:off x="5051393" y="2637326"/>
            <a:ext cx="5381034" cy="1504479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8495931" y="1364592"/>
            <a:ext cx="221941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应用服务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8495931" y="2088518"/>
            <a:ext cx="221941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应用服务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8220723" y="1155946"/>
            <a:ext cx="2759792" cy="1771907"/>
          </a:xfrm>
          <a:prstGeom prst="roundRect">
            <a:avLst>
              <a:gd name="adj" fmla="val 9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113" name="左箭头 112"/>
          <p:cNvSpPr/>
          <p:nvPr/>
        </p:nvSpPr>
        <p:spPr>
          <a:xfrm>
            <a:off x="6761633" y="173665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zh-CN" altLang="en-US" sz="1200" dirty="0" smtClean="0"/>
              <a:t>读数据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355628" y="30545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</a:t>
            </a:r>
            <a:r>
              <a:rPr lang="zh-CN" altLang="en-US" sz="1200" dirty="0" smtClean="0"/>
              <a:t>写数据</a:t>
            </a:r>
            <a:endParaRPr lang="zh-CN" altLang="en-US" sz="1200" dirty="0"/>
          </a:p>
        </p:txBody>
      </p:sp>
      <p:sp>
        <p:nvSpPr>
          <p:cNvPr id="115" name="矩形 114"/>
          <p:cNvSpPr/>
          <p:nvPr/>
        </p:nvSpPr>
        <p:spPr>
          <a:xfrm>
            <a:off x="2722170" y="5027781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</a:t>
            </a:r>
            <a:r>
              <a:rPr lang="zh-CN" altLang="en-US" sz="1200" dirty="0" smtClean="0"/>
              <a:t>读写</a:t>
            </a:r>
            <a:r>
              <a:rPr lang="zh-CN" altLang="en-US" sz="1200" dirty="0"/>
              <a:t>数据</a:t>
            </a:r>
          </a:p>
        </p:txBody>
      </p:sp>
      <p:cxnSp>
        <p:nvCxnSpPr>
          <p:cNvPr id="116" name="直接箭头连接符 115"/>
          <p:cNvCxnSpPr>
            <a:stCxn id="112" idx="2"/>
            <a:endCxn id="60" idx="0"/>
          </p:cNvCxnSpPr>
          <p:nvPr/>
        </p:nvCxnSpPr>
        <p:spPr>
          <a:xfrm flipH="1">
            <a:off x="2455840" y="2927853"/>
            <a:ext cx="7144779" cy="12139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12" idx="2"/>
            <a:endCxn id="74" idx="0"/>
          </p:cNvCxnSpPr>
          <p:nvPr/>
        </p:nvCxnSpPr>
        <p:spPr>
          <a:xfrm flipH="1">
            <a:off x="5114702" y="2927853"/>
            <a:ext cx="4485917" cy="12139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2"/>
            <a:endCxn id="86" idx="0"/>
          </p:cNvCxnSpPr>
          <p:nvPr/>
        </p:nvCxnSpPr>
        <p:spPr>
          <a:xfrm flipH="1">
            <a:off x="7773564" y="2927853"/>
            <a:ext cx="1827055" cy="12139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2" idx="2"/>
            <a:endCxn id="98" idx="0"/>
          </p:cNvCxnSpPr>
          <p:nvPr/>
        </p:nvCxnSpPr>
        <p:spPr>
          <a:xfrm>
            <a:off x="9600619" y="2927853"/>
            <a:ext cx="831808" cy="121395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9914568" y="3199635"/>
            <a:ext cx="1915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</a:t>
            </a:r>
            <a:r>
              <a:rPr lang="zh-CN" altLang="en-US" sz="1200" dirty="0" smtClean="0"/>
              <a:t>读实时 </a:t>
            </a:r>
            <a:r>
              <a:rPr lang="en-US" altLang="zh-CN" sz="1200" dirty="0" smtClean="0"/>
              <a:t>&amp; 24</a:t>
            </a:r>
            <a:r>
              <a:rPr lang="zh-CN" altLang="en-US" sz="1200" dirty="0" smtClean="0"/>
              <a:t>小时内数据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483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5085" y="1775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方案二：本地存储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85085" y="68122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本地做组数据存储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本地负责数据查询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涉及多个本地数据组合查询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1737913" y="2167898"/>
            <a:ext cx="4094716" cy="759422"/>
          </a:xfrm>
          <a:prstGeom prst="can">
            <a:avLst>
              <a:gd name="adj" fmla="val 200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聚合查询和写操作 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44967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48" name="圆角矩形 47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上箭头标注 48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上箭头标注 49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51" name="上箭头标注 50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52" name="直接连接符 51"/>
            <p:cNvCxnSpPr>
              <a:stCxn id="49" idx="0"/>
              <a:endCxn id="48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0" idx="0"/>
              <a:endCxn id="48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1" idx="0"/>
              <a:endCxn id="48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 54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03829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57" name="圆角矩形 56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上箭头标注 57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上箭头标注 58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60" name="上箭头标注 59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61" name="直接连接符 60"/>
            <p:cNvCxnSpPr>
              <a:stCxn id="58" idx="0"/>
              <a:endCxn id="57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9" idx="0"/>
              <a:endCxn id="57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0" idx="0"/>
              <a:endCxn id="57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62691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66" name="圆角矩形 65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上箭头标注 66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上箭头标注 67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69" name="上箭头标注 68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70" name="直接连接符 69"/>
            <p:cNvCxnSpPr>
              <a:stCxn id="67" idx="0"/>
              <a:endCxn id="66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8" idx="0"/>
              <a:endCxn id="66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0"/>
              <a:endCxn id="66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21554" y="4141805"/>
            <a:ext cx="2223856" cy="2237171"/>
            <a:chOff x="625876" y="4500980"/>
            <a:chExt cx="2223856" cy="2237171"/>
          </a:xfrm>
          <a:noFill/>
        </p:grpSpPr>
        <p:sp>
          <p:nvSpPr>
            <p:cNvPr id="75" name="圆角矩形 74"/>
            <p:cNvSpPr/>
            <p:nvPr/>
          </p:nvSpPr>
          <p:spPr>
            <a:xfrm>
              <a:off x="1018822" y="4500980"/>
              <a:ext cx="1435853" cy="90552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本地数据库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Sqlite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上箭头标注 75"/>
            <p:cNvSpPr/>
            <p:nvPr/>
          </p:nvSpPr>
          <p:spPr>
            <a:xfrm>
              <a:off x="752492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设备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上箭头标注 76"/>
            <p:cNvSpPr/>
            <p:nvPr/>
          </p:nvSpPr>
          <p:spPr>
            <a:xfrm>
              <a:off x="1470419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sp>
          <p:nvSpPr>
            <p:cNvPr id="78" name="上箭头标注 77"/>
            <p:cNvSpPr/>
            <p:nvPr/>
          </p:nvSpPr>
          <p:spPr>
            <a:xfrm>
              <a:off x="2188345" y="5832629"/>
              <a:ext cx="532660" cy="532660"/>
            </a:xfrm>
            <a:prstGeom prst="upArrow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设备</a:t>
              </a:r>
            </a:p>
          </p:txBody>
        </p:sp>
        <p:cxnSp>
          <p:nvCxnSpPr>
            <p:cNvPr id="79" name="直接连接符 78"/>
            <p:cNvCxnSpPr>
              <a:stCxn id="76" idx="0"/>
              <a:endCxn id="75" idx="2"/>
            </p:cNvCxnSpPr>
            <p:nvPr/>
          </p:nvCxnSpPr>
          <p:spPr>
            <a:xfrm flipV="1">
              <a:off x="1018822" y="5406502"/>
              <a:ext cx="717927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7" idx="0"/>
              <a:endCxn id="75" idx="2"/>
            </p:cNvCxnSpPr>
            <p:nvPr/>
          </p:nvCxnSpPr>
          <p:spPr>
            <a:xfrm flipV="1">
              <a:off x="1736749" y="5406502"/>
              <a:ext cx="0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8" idx="0"/>
              <a:endCxn id="75" idx="2"/>
            </p:cNvCxnSpPr>
            <p:nvPr/>
          </p:nvCxnSpPr>
          <p:spPr>
            <a:xfrm flipH="1" flipV="1">
              <a:off x="1736749" y="5406502"/>
              <a:ext cx="717926" cy="426127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圆角矩形 81"/>
            <p:cNvSpPr/>
            <p:nvPr/>
          </p:nvSpPr>
          <p:spPr>
            <a:xfrm>
              <a:off x="625876" y="5663955"/>
              <a:ext cx="2223856" cy="107419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设备组</a:t>
              </a:r>
            </a:p>
          </p:txBody>
        </p:sp>
      </p:grpSp>
      <p:cxnSp>
        <p:nvCxnSpPr>
          <p:cNvPr id="83" name="直接箭头连接符 82"/>
          <p:cNvCxnSpPr>
            <a:stCxn id="48" idx="0"/>
            <a:endCxn id="46" idx="3"/>
          </p:cNvCxnSpPr>
          <p:nvPr/>
        </p:nvCxnSpPr>
        <p:spPr>
          <a:xfrm flipV="1">
            <a:off x="2455840" y="2927320"/>
            <a:ext cx="1329431" cy="121448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7" idx="0"/>
            <a:endCxn id="46" idx="3"/>
          </p:cNvCxnSpPr>
          <p:nvPr/>
        </p:nvCxnSpPr>
        <p:spPr>
          <a:xfrm flipH="1" flipV="1">
            <a:off x="3785271" y="2927320"/>
            <a:ext cx="1329431" cy="121448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6" idx="3"/>
            <a:endCxn id="66" idx="0"/>
          </p:cNvCxnSpPr>
          <p:nvPr/>
        </p:nvCxnSpPr>
        <p:spPr>
          <a:xfrm>
            <a:off x="3785271" y="2927320"/>
            <a:ext cx="3988293" cy="121448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6" idx="3"/>
            <a:endCxn id="75" idx="0"/>
          </p:cNvCxnSpPr>
          <p:nvPr/>
        </p:nvCxnSpPr>
        <p:spPr>
          <a:xfrm>
            <a:off x="3785271" y="2927320"/>
            <a:ext cx="6647156" cy="1214485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7782442" y="1823886"/>
            <a:ext cx="221941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应用服务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782442" y="2547812"/>
            <a:ext cx="221941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应用服务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507234" y="1615240"/>
            <a:ext cx="2759792" cy="1771907"/>
          </a:xfrm>
          <a:prstGeom prst="roundRect">
            <a:avLst>
              <a:gd name="adj" fmla="val 9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722170" y="5027781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</a:t>
            </a:r>
            <a:r>
              <a:rPr lang="zh-CN" altLang="en-US" sz="1200" dirty="0" smtClean="0"/>
              <a:t>读写</a:t>
            </a:r>
            <a:r>
              <a:rPr lang="zh-CN" altLang="en-US" sz="1200" dirty="0"/>
              <a:t>数据</a:t>
            </a:r>
          </a:p>
        </p:txBody>
      </p:sp>
      <p:sp>
        <p:nvSpPr>
          <p:cNvPr id="152" name="左箭头 151"/>
          <p:cNvSpPr/>
          <p:nvPr/>
        </p:nvSpPr>
        <p:spPr>
          <a:xfrm>
            <a:off x="6130441" y="2305496"/>
            <a:ext cx="121139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</a:t>
            </a:r>
            <a:r>
              <a:rPr lang="zh-CN" altLang="en-US" sz="1200" dirty="0" smtClean="0"/>
              <a:t>读写数据</a:t>
            </a:r>
            <a:endParaRPr lang="zh-CN" altLang="en-US" sz="1200" dirty="0"/>
          </a:p>
        </p:txBody>
      </p:sp>
      <p:sp>
        <p:nvSpPr>
          <p:cNvPr id="153" name="文本框 152"/>
          <p:cNvSpPr txBox="1"/>
          <p:nvPr/>
        </p:nvSpPr>
        <p:spPr>
          <a:xfrm>
            <a:off x="3611101" y="330682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SQL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480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5085" y="17755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方案三：云存储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91097" y="715559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数据直接上云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读写操作</a:t>
            </a:r>
            <a:r>
              <a:rPr lang="zh-CN" altLang="en-US" dirty="0"/>
              <a:t>由</a:t>
            </a:r>
            <a:r>
              <a:rPr lang="zh-CN" altLang="en-US" dirty="0" smtClean="0"/>
              <a:t>云端提供接口</a:t>
            </a:r>
            <a:endParaRPr lang="zh-CN" altLang="en-US" dirty="0"/>
          </a:p>
        </p:txBody>
      </p:sp>
      <p:sp>
        <p:nvSpPr>
          <p:cNvPr id="46" name="云形 45"/>
          <p:cNvSpPr/>
          <p:nvPr/>
        </p:nvSpPr>
        <p:spPr>
          <a:xfrm>
            <a:off x="3781647" y="2099130"/>
            <a:ext cx="2334827" cy="117185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云端存储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Mongo </a:t>
            </a:r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上箭头标注 48"/>
          <p:cNvSpPr/>
          <p:nvPr/>
        </p:nvSpPr>
        <p:spPr>
          <a:xfrm>
            <a:off x="1305942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上箭头标注 49"/>
          <p:cNvSpPr/>
          <p:nvPr/>
        </p:nvSpPr>
        <p:spPr>
          <a:xfrm>
            <a:off x="2023869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51" name="上箭头标注 50"/>
          <p:cNvSpPr/>
          <p:nvPr/>
        </p:nvSpPr>
        <p:spPr>
          <a:xfrm>
            <a:off x="2741795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179326" y="4685077"/>
            <a:ext cx="2223856" cy="1074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设备组</a:t>
            </a:r>
          </a:p>
        </p:txBody>
      </p:sp>
      <p:sp>
        <p:nvSpPr>
          <p:cNvPr id="58" name="上箭头标注 57"/>
          <p:cNvSpPr/>
          <p:nvPr/>
        </p:nvSpPr>
        <p:spPr>
          <a:xfrm>
            <a:off x="3964804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上箭头标注 58"/>
          <p:cNvSpPr/>
          <p:nvPr/>
        </p:nvSpPr>
        <p:spPr>
          <a:xfrm>
            <a:off x="4682731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60" name="上箭头标注 59"/>
          <p:cNvSpPr/>
          <p:nvPr/>
        </p:nvSpPr>
        <p:spPr>
          <a:xfrm>
            <a:off x="5400657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3838188" y="4685077"/>
            <a:ext cx="2223856" cy="1074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设备组</a:t>
            </a:r>
          </a:p>
        </p:txBody>
      </p:sp>
      <p:sp>
        <p:nvSpPr>
          <p:cNvPr id="67" name="上箭头标注 66"/>
          <p:cNvSpPr/>
          <p:nvPr/>
        </p:nvSpPr>
        <p:spPr>
          <a:xfrm>
            <a:off x="6623666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上箭头标注 67"/>
          <p:cNvSpPr/>
          <p:nvPr/>
        </p:nvSpPr>
        <p:spPr>
          <a:xfrm>
            <a:off x="7341593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69" name="上箭头标注 68"/>
          <p:cNvSpPr/>
          <p:nvPr/>
        </p:nvSpPr>
        <p:spPr>
          <a:xfrm>
            <a:off x="8059519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6497050" y="4685077"/>
            <a:ext cx="2223856" cy="1074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设备组</a:t>
            </a:r>
          </a:p>
        </p:txBody>
      </p:sp>
      <p:sp>
        <p:nvSpPr>
          <p:cNvPr id="76" name="上箭头标注 75"/>
          <p:cNvSpPr/>
          <p:nvPr/>
        </p:nvSpPr>
        <p:spPr>
          <a:xfrm>
            <a:off x="9282529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设备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上箭头标注 76"/>
          <p:cNvSpPr/>
          <p:nvPr/>
        </p:nvSpPr>
        <p:spPr>
          <a:xfrm>
            <a:off x="10000456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78" name="上箭头标注 77"/>
          <p:cNvSpPr/>
          <p:nvPr/>
        </p:nvSpPr>
        <p:spPr>
          <a:xfrm>
            <a:off x="10718382" y="4853751"/>
            <a:ext cx="532660" cy="53266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9155913" y="4685077"/>
            <a:ext cx="2223856" cy="10741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设备组</a:t>
            </a:r>
          </a:p>
        </p:txBody>
      </p:sp>
      <p:cxnSp>
        <p:nvCxnSpPr>
          <p:cNvPr id="83" name="直接箭头连接符 82"/>
          <p:cNvCxnSpPr>
            <a:stCxn id="55" idx="0"/>
            <a:endCxn id="46" idx="1"/>
          </p:cNvCxnSpPr>
          <p:nvPr/>
        </p:nvCxnSpPr>
        <p:spPr>
          <a:xfrm flipV="1">
            <a:off x="2291254" y="3269734"/>
            <a:ext cx="2657807" cy="1415343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4" idx="0"/>
            <a:endCxn id="46" idx="1"/>
          </p:cNvCxnSpPr>
          <p:nvPr/>
        </p:nvCxnSpPr>
        <p:spPr>
          <a:xfrm flipH="1" flipV="1">
            <a:off x="4949061" y="3269734"/>
            <a:ext cx="1055" cy="1415343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6" idx="1"/>
            <a:endCxn id="73" idx="0"/>
          </p:cNvCxnSpPr>
          <p:nvPr/>
        </p:nvCxnSpPr>
        <p:spPr>
          <a:xfrm>
            <a:off x="4949061" y="3269734"/>
            <a:ext cx="2659917" cy="1415343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6" idx="1"/>
            <a:endCxn id="82" idx="0"/>
          </p:cNvCxnSpPr>
          <p:nvPr/>
        </p:nvCxnSpPr>
        <p:spPr>
          <a:xfrm>
            <a:off x="4949061" y="3269734"/>
            <a:ext cx="5318780" cy="1415343"/>
          </a:xfrm>
          <a:prstGeom prst="straightConnector1">
            <a:avLst/>
          </a:prstGeom>
          <a:ln>
            <a:solidFill>
              <a:srgbClr val="7030A0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8331454" y="1987763"/>
            <a:ext cx="221941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应用服务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8331454" y="2711689"/>
            <a:ext cx="2219417" cy="577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</a:rPr>
              <a:t>应用服务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8056246" y="1779117"/>
            <a:ext cx="2759792" cy="1771907"/>
          </a:xfrm>
          <a:prstGeom prst="roundRect">
            <a:avLst>
              <a:gd name="adj" fmla="val 9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00864" y="3995639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</a:t>
            </a:r>
            <a:r>
              <a:rPr lang="zh-CN" altLang="en-US" sz="1200" dirty="0" smtClean="0"/>
              <a:t>读写</a:t>
            </a:r>
            <a:r>
              <a:rPr lang="zh-CN" altLang="en-US" sz="1200" dirty="0"/>
              <a:t>数据</a:t>
            </a:r>
          </a:p>
        </p:txBody>
      </p:sp>
      <p:sp>
        <p:nvSpPr>
          <p:cNvPr id="104" name="左箭头 103"/>
          <p:cNvSpPr/>
          <p:nvPr/>
        </p:nvSpPr>
        <p:spPr>
          <a:xfrm>
            <a:off x="6480664" y="2412240"/>
            <a:ext cx="121139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</a:t>
            </a:r>
            <a:r>
              <a:rPr lang="zh-CN" altLang="en-US" sz="1200" dirty="0" smtClean="0"/>
              <a:t>读写数据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531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229</Words>
  <Application>Microsoft Office PowerPoint</Application>
  <PresentationFormat>宽屏</PresentationFormat>
  <Paragraphs>97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13</cp:revision>
  <dcterms:created xsi:type="dcterms:W3CDTF">2019-09-04T06:52:52Z</dcterms:created>
  <dcterms:modified xsi:type="dcterms:W3CDTF">2019-11-28T09:25:13Z</dcterms:modified>
</cp:coreProperties>
</file>