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3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7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6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0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2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7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9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6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90B1-A312-41A3-879A-F49F51FF11E2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5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2104008" y="1970008"/>
            <a:ext cx="4620587" cy="577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网关服务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063633" y="337351"/>
            <a:ext cx="701336" cy="5859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37435" y="1158101"/>
            <a:ext cx="68800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发送</a:t>
            </a:r>
            <a:endParaRPr lang="en-US" altLang="zh-CN" sz="1050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用户名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密码</a:t>
            </a:r>
            <a:endParaRPr lang="zh-CN" altLang="en-US" sz="1050" dirty="0"/>
          </a:p>
        </p:txBody>
      </p:sp>
      <p:cxnSp>
        <p:nvCxnSpPr>
          <p:cNvPr id="5" name="直接箭头连接符 4"/>
          <p:cNvCxnSpPr>
            <a:stCxn id="2" idx="2"/>
            <a:endCxn id="28" idx="0"/>
          </p:cNvCxnSpPr>
          <p:nvPr/>
        </p:nvCxnSpPr>
        <p:spPr>
          <a:xfrm>
            <a:off x="4414301" y="923277"/>
            <a:ext cx="1" cy="104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104008" y="3399606"/>
            <a:ext cx="1296140" cy="12611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权限</a:t>
            </a:r>
            <a:r>
              <a:rPr lang="zh-CN" altLang="en-US" dirty="0" smtClean="0">
                <a:solidFill>
                  <a:schemeClr val="accent5"/>
                </a:solidFill>
              </a:rPr>
              <a:t>服务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52078" y="2593124"/>
            <a:ext cx="68800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转发：</a:t>
            </a:r>
            <a:endParaRPr lang="en-US" altLang="zh-CN" sz="1050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用户名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密码</a:t>
            </a:r>
            <a:endParaRPr lang="zh-CN" altLang="en-US" sz="1050" dirty="0"/>
          </a:p>
        </p:txBody>
      </p:sp>
      <p:cxnSp>
        <p:nvCxnSpPr>
          <p:cNvPr id="9" name="直接箭头连接符 8"/>
          <p:cNvCxnSpPr>
            <a:stCxn id="34" idx="0"/>
            <a:endCxn id="28" idx="2"/>
          </p:cNvCxnSpPr>
          <p:nvPr/>
        </p:nvCxnSpPr>
        <p:spPr>
          <a:xfrm flipV="1">
            <a:off x="2752078" y="2547109"/>
            <a:ext cx="1662224" cy="852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600946" y="2881664"/>
            <a:ext cx="511870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返回</a:t>
            </a:r>
            <a:r>
              <a:rPr lang="zh-CN" altLang="en-US" sz="1050" dirty="0" smtClean="0"/>
              <a:t>：</a:t>
            </a:r>
            <a:endParaRPr lang="en-US" altLang="zh-CN" sz="1050" dirty="0" smtClean="0"/>
          </a:p>
          <a:p>
            <a:r>
              <a:rPr lang="en-US" altLang="zh-CN" sz="1050" dirty="0" smtClean="0"/>
              <a:t>1.Token</a:t>
            </a:r>
            <a:r>
              <a:rPr lang="zh-CN" altLang="en-US" sz="1050" dirty="0" smtClean="0"/>
              <a:t>：生成逻辑为用户名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时间</a:t>
            </a:r>
            <a:r>
              <a:rPr lang="en-US" altLang="zh-CN" sz="1050" dirty="0" smtClean="0"/>
              <a:t>+Key</a:t>
            </a:r>
            <a:r>
              <a:rPr lang="zh-CN" altLang="en-US" sz="1050" dirty="0" smtClean="0"/>
              <a:t>拼接之后的字符串使用</a:t>
            </a:r>
            <a:r>
              <a:rPr lang="en-US" altLang="zh-CN" sz="1050" dirty="0" smtClean="0"/>
              <a:t>key</a:t>
            </a:r>
            <a:r>
              <a:rPr lang="zh-CN" altLang="en-US" sz="1050" dirty="0" smtClean="0"/>
              <a:t>进行对称加密而成</a:t>
            </a:r>
            <a:endParaRPr lang="en-US" altLang="zh-CN" sz="1050" dirty="0" smtClean="0"/>
          </a:p>
          <a:p>
            <a:r>
              <a:rPr lang="en-US" altLang="zh-CN" sz="1050" dirty="0" smtClean="0"/>
              <a:t>2.Key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4338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17</cp:revision>
  <dcterms:created xsi:type="dcterms:W3CDTF">2019-09-04T06:52:52Z</dcterms:created>
  <dcterms:modified xsi:type="dcterms:W3CDTF">2019-12-06T15:21:42Z</dcterms:modified>
</cp:coreProperties>
</file>