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628</Words>
  <Application>Microsoft Office PowerPoint</Application>
  <PresentationFormat>宽屏</PresentationFormat>
  <Paragraphs>275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155</cp:revision>
  <dcterms:created xsi:type="dcterms:W3CDTF">2018-09-03T02:21:30Z</dcterms:created>
  <dcterms:modified xsi:type="dcterms:W3CDTF">2019-10-11T07:21:07Z</dcterms:modified>
</cp:coreProperties>
</file>