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639643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513031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6417585" y="513031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498963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Gateway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516111" y="898456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6648568" y="898457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504247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944807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958875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958875"/>
            <a:ext cx="185964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rot="10800000">
            <a:off x="8328985" y="958876"/>
            <a:ext cx="1244084" cy="338649"/>
          </a:xfrm>
          <a:prstGeom prst="bentConnector3">
            <a:avLst>
              <a:gd name="adj1" fmla="val 1720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037937" y="-240557"/>
            <a:ext cx="689616" cy="3980168"/>
          </a:xfrm>
          <a:prstGeom prst="bentConnector3">
            <a:avLst>
              <a:gd name="adj1" fmla="val 4447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297523"/>
            <a:ext cx="429065" cy="30274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 flipH="1">
            <a:off x="7372829" y="1404719"/>
            <a:ext cx="456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616852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196948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1164356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389644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833053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833053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33402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2025749"/>
            <a:ext cx="0" cy="4076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201677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515001"/>
            <a:ext cx="500269" cy="2236454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53297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69507"/>
            <a:ext cx="0" cy="3654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621026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753013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222386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753013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540439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116958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5976060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5976059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5976058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364804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364803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257131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691395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691395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753013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2837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071065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753013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585141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257130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2526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242333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564226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257130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4939078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25096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413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2674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6457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329566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335478" y="2053159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定时</a:t>
            </a:r>
            <a:r>
              <a:rPr lang="zh-CN" altLang="en-US" sz="1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200" dirty="0" smtClean="0">
                <a:solidFill>
                  <a:schemeClr val="tx1"/>
                </a:solidFill>
              </a:rPr>
              <a:t>Schedule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92442" y="376290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任务调度逻辑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87233" y="2053159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728615" y="2938512"/>
            <a:ext cx="3968326" cy="3000649"/>
            <a:chOff x="3728615" y="2938512"/>
            <a:chExt cx="3968326" cy="3000649"/>
          </a:xfrm>
        </p:grpSpPr>
        <p:grpSp>
          <p:nvGrpSpPr>
            <p:cNvPr id="24" name="组合 23"/>
            <p:cNvGrpSpPr/>
            <p:nvPr/>
          </p:nvGrpSpPr>
          <p:grpSpPr>
            <a:xfrm>
              <a:off x="5335479" y="2938512"/>
              <a:ext cx="2361462" cy="1819920"/>
              <a:chOff x="5335479" y="2938512"/>
              <a:chExt cx="2361462" cy="181992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35479" y="3781888"/>
                <a:ext cx="2361462" cy="976544"/>
                <a:chOff x="5335479" y="3781888"/>
                <a:chExt cx="2361462" cy="97654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5335479" y="3781888"/>
                  <a:ext cx="2361462" cy="976544"/>
                </a:xfrm>
                <a:prstGeom prst="roundRect">
                  <a:avLst>
                    <a:gd name="adj" fmla="val 757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设备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5335479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READ.REST</a:t>
                  </a:r>
                </a:p>
                <a:p>
                  <a:pPr algn="ctr"/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900" dirty="0" smtClean="0">
                      <a:solidFill>
                        <a:schemeClr val="tx1"/>
                      </a:solidFill>
                    </a:rPr>
                    <a:t>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6587233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WRITE.REST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700372" y="2938512"/>
                <a:ext cx="1631672" cy="737778"/>
                <a:chOff x="5700372" y="2938512"/>
                <a:chExt cx="1631672" cy="737778"/>
              </a:xfrm>
            </p:grpSpPr>
            <p:sp>
              <p:nvSpPr>
                <p:cNvPr id="9" name="燕尾形箭头 8"/>
                <p:cNvSpPr/>
                <p:nvPr/>
              </p:nvSpPr>
              <p:spPr>
                <a:xfrm rot="5400000">
                  <a:off x="6737685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dirty="0" smtClean="0"/>
                    <a:t>写</a:t>
                  </a:r>
                  <a:endParaRPr lang="zh-CN" altLang="en-US" dirty="0"/>
                </a:p>
              </p:txBody>
            </p:sp>
            <p:sp>
              <p:nvSpPr>
                <p:cNvPr id="10" name="燕尾形箭头 9"/>
                <p:cNvSpPr/>
                <p:nvPr/>
              </p:nvSpPr>
              <p:spPr>
                <a:xfrm rot="16200000">
                  <a:off x="5556954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zh-CN" altLang="en-US" dirty="0" smtClean="0"/>
                    <a:t>读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3728615" y="3676290"/>
              <a:ext cx="1438183" cy="2262871"/>
              <a:chOff x="1154097" y="3676289"/>
              <a:chExt cx="1438183" cy="2262871"/>
            </a:xfrm>
          </p:grpSpPr>
          <p:sp>
            <p:nvSpPr>
              <p:cNvPr id="14" name="圆角矩形标注 13"/>
              <p:cNvSpPr/>
              <p:nvPr/>
            </p:nvSpPr>
            <p:spPr>
              <a:xfrm>
                <a:off x="1154097" y="3676289"/>
                <a:ext cx="1438183" cy="2262871"/>
              </a:xfrm>
              <a:prstGeom prst="wedgeRoundRectCallout">
                <a:avLst>
                  <a:gd name="adj1" fmla="val 61882"/>
                  <a:gd name="adj2" fmla="val -3287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400203" y="3781888"/>
                <a:ext cx="945970" cy="1559670"/>
                <a:chOff x="1424368" y="3781888"/>
                <a:chExt cx="945970" cy="1559670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1424369" y="3781888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响应请求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1424368" y="4198205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验证请求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1424368" y="4614522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读取数据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424368" y="5030839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数据入库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7" name="直接箭头连接符 26"/>
          <p:cNvCxnSpPr>
            <a:stCxn id="15" idx="2"/>
            <a:endCxn id="17" idx="0"/>
          </p:cNvCxnSpPr>
          <p:nvPr/>
        </p:nvCxnSpPr>
        <p:spPr>
          <a:xfrm flipH="1">
            <a:off x="4447706" y="4092608"/>
            <a:ext cx="1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4447706" y="4508925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>
            <a:off x="4447706" y="4925242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燕尾形 32"/>
          <p:cNvSpPr/>
          <p:nvPr/>
        </p:nvSpPr>
        <p:spPr>
          <a:xfrm rot="5400000">
            <a:off x="4338949" y="3565310"/>
            <a:ext cx="217512" cy="2175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19610" y="5458835"/>
            <a:ext cx="1259727" cy="612558"/>
            <a:chOff x="3846244" y="5432201"/>
            <a:chExt cx="1259727" cy="612558"/>
          </a:xfrm>
        </p:grpSpPr>
        <p:sp>
          <p:nvSpPr>
            <p:cNvPr id="35" name="流程图: 磁盘 34"/>
            <p:cNvSpPr/>
            <p:nvPr/>
          </p:nvSpPr>
          <p:spPr>
            <a:xfrm>
              <a:off x="4512071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Mongo</a:t>
              </a:r>
              <a:endParaRPr lang="zh-CN" altLang="en-US" sz="1000" dirty="0"/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3846244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SQLite</a:t>
              </a:r>
              <a:endParaRPr lang="zh-CN" altLang="en-US" sz="1000" dirty="0"/>
            </a:p>
          </p:txBody>
        </p:sp>
      </p:grpSp>
      <p:sp>
        <p:nvSpPr>
          <p:cNvPr id="38" name="燕尾形 37"/>
          <p:cNvSpPr/>
          <p:nvPr/>
        </p:nvSpPr>
        <p:spPr>
          <a:xfrm rot="5400000">
            <a:off x="4338949" y="5341559"/>
            <a:ext cx="217512" cy="21751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 flipH="1">
            <a:off x="1908508" y="3044122"/>
            <a:ext cx="1602384" cy="737766"/>
          </a:xfrm>
          <a:prstGeom prst="accentCallout1">
            <a:avLst>
              <a:gd name="adj1" fmla="val 19846"/>
              <a:gd name="adj2" fmla="val -8333"/>
              <a:gd name="adj3" fmla="val 72179"/>
              <a:gd name="adj4" fmla="val -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读取全部数据点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读取单个数据</a:t>
            </a:r>
            <a:r>
              <a:rPr lang="zh-CN" altLang="en-US" sz="1200" dirty="0"/>
              <a:t>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</a:t>
            </a:r>
            <a:r>
              <a:rPr lang="zh-CN" altLang="en-US" sz="1200" dirty="0"/>
              <a:t>批量数据点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864743" y="315437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94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568</Words>
  <Application>Microsoft Office PowerPoint</Application>
  <PresentationFormat>宽屏</PresentationFormat>
  <Paragraphs>235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128</cp:revision>
  <dcterms:created xsi:type="dcterms:W3CDTF">2018-09-03T02:21:30Z</dcterms:created>
  <dcterms:modified xsi:type="dcterms:W3CDTF">2019-09-16T08:59:43Z</dcterms:modified>
</cp:coreProperties>
</file>