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A748F-618A-C603-4066-DBB0C262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C96DCC-C297-2B33-66D8-46770CC2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E102D-489A-D2E3-E8AB-2402C3FA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DA87C-2D5F-112D-A656-54958355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DC1CB-D15E-0210-CE41-6F3BD1DE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52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4D156-55BD-05E9-FF63-1E086B6E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9B725A-5256-39FE-9D4D-0E9F7B8F5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55035-9875-38E3-3C58-9824AE9B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D5C96-B814-11D4-CC7F-A6929F65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417A9-3136-32EE-CB40-4D7F7D72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204768-5A25-3CBF-17EB-A8DBE3E32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D20E-D084-5AA7-AFB2-BFA9AE0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8B396-82F4-FA70-3862-209AC590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56E6D-E124-10F3-655B-7E8B5AB3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A9508-477C-626B-C737-DE15735B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1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F61C7-3A66-74C4-9FD6-313932CC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5163E-42A0-1B39-D31D-1360005FD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09187-7CCB-3EA3-26E6-CA8C6CFA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14E3E-7549-5A7C-B6D6-8651C58B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05029-64C9-167D-8914-7B0B723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88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68043-53CD-2D5B-6ECE-30EE7D22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1DE50-CB77-4B85-6338-287A9984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FEDB1-3950-EF12-F383-9E44674B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E11C5-9899-1683-D77E-47709430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B9089-EA52-7DF7-6333-85B940EE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64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1417B-D04C-4841-0588-156EBE2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E5D26-4347-15B2-F717-4B17011E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44461F-9CF1-DC0F-8F3C-20F6AE1F3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438DA0-B404-7539-7606-23770DC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0AEBAE-2CC9-3EAE-513E-7BB7918A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C3EC9-EA69-1CB4-465F-721572F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2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C4878-358C-9F4D-7735-538672C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6AAD25-336D-1096-7FD4-2A4E0DC7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A7EC6-90ED-94D2-61B2-7CE468E8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60D028-6113-D540-D57F-E4D9DC5E5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FB291A-3D55-31D9-9FAB-FB07EBE2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BCE403-83A7-C189-C3BF-187DA741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2E400-6B64-F4FD-7D68-E9055B32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E7FEB-3ADC-59D8-DC67-3745B97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82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F4B42-63EC-EDFA-F47B-5FAB3319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6E0BB-7688-E511-0F3D-6945C45D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21404-FA0C-CE2E-A2B2-EA863231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60018A-ADD2-1C63-E9FA-18CBF3BD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EEF32-A0B2-8D14-B2E4-546AF8DC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F983AA-3F6F-6872-6C1E-1EDB3716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F365FC-EAC2-1124-6D41-2448134C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35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74E25-7F57-B910-2F98-1CBBFDE7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99DFC-1879-49F7-D01D-97EF9EF78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E9957-D08D-024D-E9C2-CEC2904F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79D1E8-90F0-8028-EF2D-16DBF4E8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AB19E-F990-BC5E-AF1E-5F78DA7E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C064C-6B08-67C5-B9C6-3C6D6289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06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1D80E-76C8-286A-AEF1-13A1604F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7B94DC-523C-E622-C11E-8E3E2946D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BC753-5A37-B036-BAC1-B806E138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7D7F83-3E01-5DB0-B7F2-F5574425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E5A57-5903-0E17-5674-F9FDF014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5DEB5-C463-5555-C80C-485886A8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0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F85A22-06CA-E952-231E-8418B732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C3993-E478-0CED-9A66-8F7688CDC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2DB66-B3C8-4AAF-2D1D-02AFCCC8C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DEBC2-FE12-48AA-AA1D-4870007AE0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9AB17-57B1-11BF-C119-62B774955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E7236-45D1-D9B4-4F64-2974BB929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56633-4FED-4B7F-AF56-EF7D1F940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F586-1DF8-3406-8158-12997A0D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93923A-6658-4B32-7C44-5BF144F93C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0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정민우</dc:creator>
  <cp:lastModifiedBy>정민우</cp:lastModifiedBy>
  <cp:revision>1</cp:revision>
  <dcterms:created xsi:type="dcterms:W3CDTF">2025-06-03T01:37:15Z</dcterms:created>
  <dcterms:modified xsi:type="dcterms:W3CDTF">2025-06-03T01:37:50Z</dcterms:modified>
</cp:coreProperties>
</file>