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E2BEF-2BB5-253F-FC33-614560E767A3}" v="1061" dt="2025-04-16T05:14:14.957"/>
    <p1510:client id="{CA2DBC5C-4BBC-426C-B609-1E788E84D120}" v="8" dt="2025-04-16T05:33:50.510"/>
    <p1510:client id="{CDAF9CE0-2661-938C-2045-D6410E555484}" v="249" dt="2025-04-16T05:31:22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774073"/>
            <a:ext cx="9144000" cy="1124285"/>
          </a:xfrm>
        </p:spPr>
        <p:txBody>
          <a:bodyPr/>
          <a:lstStyle/>
          <a:p>
            <a:r>
              <a:rPr lang="en-GB" dirty="0" err="1"/>
              <a:t>HuffHash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99043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b="1" dirty="0"/>
              <a:t>Optimizing Data Integrity and Compression Through Huffman Encoding and MD5 Hashing</a:t>
            </a:r>
            <a:endParaRPr lang="en-US" sz="3200"/>
          </a:p>
          <a:p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F8CD7-58FC-4CE5-C087-8773836207D4}"/>
              </a:ext>
            </a:extLst>
          </p:cNvPr>
          <p:cNvSpPr txBox="1"/>
          <p:nvPr/>
        </p:nvSpPr>
        <p:spPr>
          <a:xfrm>
            <a:off x="346904" y="5675124"/>
            <a:ext cx="60730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 dirty="0"/>
              <a:t>By-</a:t>
            </a:r>
          </a:p>
          <a:p>
            <a:r>
              <a:rPr lang="en-GB" sz="2800" b="1" dirty="0"/>
              <a:t>Dhruv Gupta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E9602-B59A-DAE6-FA44-ACC32BC3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B240-1D2E-5A15-A4AA-767F13FE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DD50-810E-72BB-3E50-B97A061A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Database-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2791-A3CA-1C5F-E27D-001B2687580F}"/>
              </a:ext>
            </a:extLst>
          </p:cNvPr>
          <p:cNvSpPr txBox="1"/>
          <p:nvPr/>
        </p:nvSpPr>
        <p:spPr>
          <a:xfrm>
            <a:off x="7757668" y="745726"/>
            <a:ext cx="427892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Saving MD5 Key and Original Message </a:t>
            </a:r>
            <a:r>
              <a:rPr lang="en-GB" b="1">
                <a:ea typeface="+mn-lt"/>
                <a:cs typeface="+mn-lt"/>
              </a:rPr>
              <a:t>to a File-</a:t>
            </a:r>
            <a:endParaRPr lang="en-US">
              <a:ea typeface="+mn-lt"/>
              <a:cs typeface="+mn-lt"/>
            </a:endParaRPr>
          </a:p>
          <a:p>
            <a:endParaRPr lang="en-GB" b="1" dirty="0"/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File Storage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Saves the MD5 hash and the original message as a key-value pair.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Uses FileWriter to append data to the md5_storage.txt file.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File Format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Each entry is written as MD5hash:OriginalMessage on a new line.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Appending Data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Ensures new data is added at the end of the file without overwriting existing entries.</a:t>
            </a:r>
            <a:endParaRPr lang="en-GB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D140727-4F1D-A7F6-DBDA-C49C5086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1" y="2397369"/>
            <a:ext cx="739433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F79F3-929D-8539-20D2-29B2BCDA9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2990-0080-B550-3966-F94B8531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DEFE-A801-3F24-078A-CDCD99CD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Database-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C1248-83C3-50AE-5965-F520BCFF9962}"/>
              </a:ext>
            </a:extLst>
          </p:cNvPr>
          <p:cNvSpPr txBox="1"/>
          <p:nvPr/>
        </p:nvSpPr>
        <p:spPr>
          <a:xfrm>
            <a:off x="7797774" y="830950"/>
            <a:ext cx="427892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Reading the File and Loading Data into Storage-</a:t>
            </a:r>
            <a:endParaRPr lang="en-US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File Reading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Reads the md5_storage.txt file line by line when the program starts.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Storing Data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Each line is split into two parts: the MD5 hash and the original message.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 MD5 hash serves as the key, and the original message is the value in the storage HashMap.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Populating the HashMap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 data from the file is loaded into the storage map, making it available for decryption.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29DB764-CFD9-3F09-90CA-72BD3203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21" y="1957755"/>
            <a:ext cx="7240465" cy="44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1C9EC-1188-2BA9-587F-B1AB1B29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79E-D8C3-E623-4A20-2C7AE8CE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6310-E3CB-024C-7CD8-E5D59D1D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Database-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4D5CB-86FD-FC5C-F366-77F53D72D88C}"/>
              </a:ext>
            </a:extLst>
          </p:cNvPr>
          <p:cNvSpPr txBox="1"/>
          <p:nvPr/>
        </p:nvSpPr>
        <p:spPr>
          <a:xfrm>
            <a:off x="7682471" y="1407463"/>
            <a:ext cx="427892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Storage Using HashMap-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Temporary Database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Uses a HashMap named storage as a temporary in-memory database.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Data Structure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Stores data in key-value format: MD5 hash ➝ original message.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Purpose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Allows quick lookup of original messages during decryption.</a:t>
            </a:r>
            <a:endParaRPr lang="en-GB"/>
          </a:p>
          <a:p>
            <a:endParaRPr lang="en-GB" dirty="0"/>
          </a:p>
        </p:txBody>
      </p:sp>
      <p:pic>
        <p:nvPicPr>
          <p:cNvPr id="5" name="Picture 4" descr="A black screen with text on it&#10;&#10;AI-generated content may be incorrect.">
            <a:extLst>
              <a:ext uri="{FF2B5EF4-FFF2-40B4-BE49-F238E27FC236}">
                <a16:creationId xmlns:a16="http://schemas.microsoft.com/office/drawing/2014/main" id="{6D9BC431-736A-7F7C-4721-8A8661D3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2508738"/>
            <a:ext cx="7161335" cy="2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0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E2406240-F1C3-F11E-EA60-01A9AB04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81" y="1002631"/>
            <a:ext cx="7490838" cy="5855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6E0AC-95D9-6BF7-DC01-A87D2E7828B9}"/>
              </a:ext>
            </a:extLst>
          </p:cNvPr>
          <p:cNvSpPr txBox="1"/>
          <p:nvPr/>
        </p:nvSpPr>
        <p:spPr>
          <a:xfrm>
            <a:off x="3342289" y="273269"/>
            <a:ext cx="52972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How does connection works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82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FC661-2ECD-6CF1-5338-D8A1CAB2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428F-7BAA-902B-84E9-7848E08A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GUI-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148A1C-71B2-FB9B-A800-A07E06089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305" y="1251194"/>
            <a:ext cx="75241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E6B30-09FC-BA2A-CA42-3B73D6284020}"/>
              </a:ext>
            </a:extLst>
          </p:cNvPr>
          <p:cNvSpPr txBox="1"/>
          <p:nvPr/>
        </p:nvSpPr>
        <p:spPr>
          <a:xfrm>
            <a:off x="7792760" y="585305"/>
            <a:ext cx="4278923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Input Area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can enter any message including: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Uppercase and lowercase letters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Symbols, numbers, and spaces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Encryption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After typing a message, clicking “Encrypt Message” shows: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MD5 key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Huffman-encoded version of the message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Decryption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can paste an MD5 key into the field below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Clicking “Decrypt Message” will reveal the original message if the key is found in the storage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Easy Interaction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Everything is handled with just two buttons in a single window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252A6-7E03-77DF-6A70-3D6EFFF2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0"/>
            <a:ext cx="5979545" cy="685800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5CA3E9-B794-7B58-04BE-AA9F0A78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" y="1390510"/>
            <a:ext cx="8275294" cy="47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4D29E-B0FE-0C41-D790-DC73BBF6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D94B-2E8A-1262-3605-EC03C34E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Database-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8895A-36F5-D069-5078-70EE58C3BBCD}"/>
              </a:ext>
            </a:extLst>
          </p:cNvPr>
          <p:cNvSpPr txBox="1"/>
          <p:nvPr/>
        </p:nvSpPr>
        <p:spPr>
          <a:xfrm>
            <a:off x="7742629" y="1232003"/>
            <a:ext cx="427892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What is Saved</a:t>
            </a:r>
            <a:r>
              <a:rPr lang="en-GB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Only the main message and its MD5 key are saved to the file.</a:t>
            </a: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Why Huffman Code Isn’t Saved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Huffman code is generated every time from the original message.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Saving it would increase file size without any real benefit.</a:t>
            </a: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Efficient Storage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approach keeps the storage lightweight and avoids unnecessary data duplication.</a:t>
            </a:r>
          </a:p>
          <a:p>
            <a:endParaRPr lang="en-GB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D65514-5952-4F96-8FAD-F31E8E14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54" y="1113683"/>
            <a:ext cx="7416783" cy="4685060"/>
          </a:xfrm>
        </p:spPr>
      </p:pic>
    </p:spTree>
    <p:extLst>
      <p:ext uri="{BB962C8B-B14F-4D97-AF65-F5344CB8AC3E}">
        <p14:creationId xmlns:p14="http://schemas.microsoft.com/office/powerpoint/2010/main" val="342055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5CF3-1FDE-1BC7-C3BC-A74FA6CF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375" y="1742915"/>
            <a:ext cx="5702737" cy="2867080"/>
          </a:xfrm>
        </p:spPr>
        <p:txBody>
          <a:bodyPr>
            <a:noAutofit/>
          </a:bodyPr>
          <a:lstStyle/>
          <a:p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33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6B8C-CBF7-471E-CB68-505269C9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75DB-A67A-CE09-D9B3-3EAB8E01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1900" b="1" dirty="0"/>
              <a:t>Secure and anonymous messaging-</a:t>
            </a:r>
            <a:r>
              <a:rPr lang="en-GB" sz="1900" dirty="0"/>
              <a:t> </a:t>
            </a:r>
            <a:r>
              <a:rPr lang="en-GB" sz="1900" dirty="0">
                <a:ea typeface="+mn-lt"/>
                <a:cs typeface="+mn-lt"/>
              </a:rPr>
              <a:t>Apps like WhatsApp, Telegram, and Signal do similar things (though with more advanced encryption), to send safe, small-size messages.</a:t>
            </a:r>
            <a:endParaRPr lang="en-US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900" dirty="0"/>
          </a:p>
          <a:p>
            <a:r>
              <a:rPr lang="en-GB" sz="1900" b="1" dirty="0"/>
              <a:t>Digital Notepad with security-</a:t>
            </a:r>
            <a:r>
              <a:rPr lang="en-GB" sz="1900" dirty="0"/>
              <a:t> </a:t>
            </a:r>
            <a:r>
              <a:rPr lang="en-GB" sz="1900" dirty="0">
                <a:ea typeface="+mn-lt"/>
                <a:cs typeface="+mn-lt"/>
              </a:rPr>
              <a:t>It can act as a password vault or secret notepad, where each note is saved with a secure hash instead of being visible directly.</a:t>
            </a:r>
            <a:endParaRPr lang="en-GB" sz="1900" dirty="0"/>
          </a:p>
          <a:p>
            <a:pPr marL="0" indent="0">
              <a:buNone/>
            </a:pPr>
            <a:endParaRPr lang="en-GB" sz="1900" dirty="0"/>
          </a:p>
          <a:p>
            <a:r>
              <a:rPr lang="en-GB" sz="1900" b="1" dirty="0"/>
              <a:t>Document verification systems-</a:t>
            </a:r>
            <a:r>
              <a:rPr lang="en-GB" sz="1900" dirty="0"/>
              <a:t> </a:t>
            </a:r>
            <a:r>
              <a:rPr lang="en-GB" sz="1900" dirty="0">
                <a:ea typeface="+mn-lt"/>
                <a:cs typeface="+mn-lt"/>
              </a:rPr>
              <a:t>When someone uploads a file (or enters a message), the system stores its MD5 hash. Later, we can compare new input’s hash to check if it’s still the same.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b="1" dirty="0"/>
              <a:t>Compression software prototype-</a:t>
            </a:r>
            <a:r>
              <a:rPr lang="en-GB" sz="1900" dirty="0"/>
              <a:t> This encoding can be base for building a data compression utility, as it can be expanded into a more complete file compressor for text data.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b="1" dirty="0"/>
              <a:t>Forensic tool for data matching-</a:t>
            </a:r>
            <a:r>
              <a:rPr lang="en-GB" sz="1900" dirty="0"/>
              <a:t> It can help to match the files and messages to help check if they are altered or not, and it can become a forensic hash database.</a:t>
            </a:r>
          </a:p>
        </p:txBody>
      </p:sp>
    </p:spTree>
    <p:extLst>
      <p:ext uri="{BB962C8B-B14F-4D97-AF65-F5344CB8AC3E}">
        <p14:creationId xmlns:p14="http://schemas.microsoft.com/office/powerpoint/2010/main" val="163762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B20B-15C7-FAB9-0B3E-D17ABF95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1769-8A91-C5FC-D461-446C7E57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Backend-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1B189CD-5B54-98A5-0CD1-5779236B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5" y="2028092"/>
            <a:ext cx="6231854" cy="4372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0FFAF-E95A-3B14-F322-D6FDCCDB570B}"/>
              </a:ext>
            </a:extLst>
          </p:cNvPr>
          <p:cNvSpPr txBox="1"/>
          <p:nvPr/>
        </p:nvSpPr>
        <p:spPr>
          <a:xfrm>
            <a:off x="7397261" y="1289538"/>
            <a:ext cx="427892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Code for building Huffmann Tree-</a:t>
            </a:r>
          </a:p>
          <a:p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Count the frequency of each character in the message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Create a node for each character with its frequency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Use a priority queue (min-heap) to sort nodes by frequency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Combine the two least frequent nodes into a new node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Repeat until only one node remains — this becomes the root of the Huffman Tree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This tree is used to generate unique binary codes for each character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48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8190-B44B-C67B-798A-1214EC9B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0A1B-718F-72E8-CDBD-45F3D8E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9395-D445-24CF-A5C5-FF0B292F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Backend-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4EEE-C260-209F-438B-87481AE3AAA4}"/>
              </a:ext>
            </a:extLst>
          </p:cNvPr>
          <p:cNvSpPr txBox="1"/>
          <p:nvPr/>
        </p:nvSpPr>
        <p:spPr>
          <a:xfrm>
            <a:off x="7387235" y="1249433"/>
            <a:ext cx="427892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Generating Huffman Tree-</a:t>
            </a:r>
            <a:endParaRPr lang="en-US" dirty="0"/>
          </a:p>
          <a:p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Start by counting how often each character appears in the message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Create a node for every unique character with its frequency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Insert all nodes into a priority queue (min-heap)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Remove the two nodes with the lowest frequencies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Combine them into a new parent node and re-insert it into the queue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Repeat until only one node is left — this is the root of the Huffman Tree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 tree helps assign shorter codes to frequent characters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AF9FC16-758F-DAB3-7DCD-C0F30B28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99" y="1869831"/>
            <a:ext cx="6123555" cy="47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B56F3-D81C-C5C1-7A3C-9C84E5E29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74E-D856-9837-10F2-34AD083A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C59-A805-D808-54F1-997E24DF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Backend-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ACD7E-3AD0-0E84-AD82-C2D1A11C3E5B}"/>
              </a:ext>
            </a:extLst>
          </p:cNvPr>
          <p:cNvSpPr txBox="1"/>
          <p:nvPr/>
        </p:nvSpPr>
        <p:spPr>
          <a:xfrm>
            <a:off x="7728129" y="1404841"/>
            <a:ext cx="427892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Creating MD5 hash-</a:t>
            </a:r>
            <a:endParaRPr lang="en-US" dirty="0"/>
          </a:p>
          <a:p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MD5 stands for </a:t>
            </a:r>
            <a:r>
              <a:rPr lang="en-GB" b="1" dirty="0">
                <a:ea typeface="+mn-lt"/>
                <a:cs typeface="+mn-lt"/>
              </a:rPr>
              <a:t>Message Digest 5</a:t>
            </a:r>
            <a:r>
              <a:rPr lang="en-GB" dirty="0">
                <a:ea typeface="+mn-lt"/>
                <a:cs typeface="+mn-lt"/>
              </a:rPr>
              <a:t>, a cryptographic hash function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It takes the original message and creates a </a:t>
            </a:r>
            <a:r>
              <a:rPr lang="en-GB" b="1" dirty="0">
                <a:ea typeface="+mn-lt"/>
                <a:cs typeface="+mn-lt"/>
              </a:rPr>
              <a:t>unique 128-bit hash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Even a small change in input creates a completely different hash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 hash is represented as a </a:t>
            </a:r>
            <a:r>
              <a:rPr lang="en-GB" b="1" dirty="0">
                <a:ea typeface="+mn-lt"/>
                <a:cs typeface="+mn-lt"/>
              </a:rPr>
              <a:t>32-character hexadecimal string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Used to </a:t>
            </a:r>
            <a:r>
              <a:rPr lang="en-GB" b="1" dirty="0">
                <a:ea typeface="+mn-lt"/>
                <a:cs typeface="+mn-lt"/>
              </a:rPr>
              <a:t>store</a:t>
            </a:r>
            <a:r>
              <a:rPr lang="en-GB" dirty="0">
                <a:ea typeface="+mn-lt"/>
                <a:cs typeface="+mn-lt"/>
              </a:rPr>
              <a:t> and </a:t>
            </a:r>
            <a:r>
              <a:rPr lang="en-GB" b="1" dirty="0">
                <a:ea typeface="+mn-lt"/>
                <a:cs typeface="+mn-lt"/>
              </a:rPr>
              <a:t>verify</a:t>
            </a:r>
            <a:r>
              <a:rPr lang="en-GB" dirty="0">
                <a:ea typeface="+mn-lt"/>
                <a:cs typeface="+mn-lt"/>
              </a:rPr>
              <a:t> data securely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Acts like a </a:t>
            </a:r>
            <a:r>
              <a:rPr lang="en-GB" b="1" dirty="0">
                <a:ea typeface="+mn-lt"/>
                <a:cs typeface="+mn-lt"/>
              </a:rPr>
              <a:t>digital fingerprint</a:t>
            </a:r>
            <a:r>
              <a:rPr lang="en-GB" dirty="0">
                <a:ea typeface="+mn-lt"/>
                <a:cs typeface="+mn-lt"/>
              </a:rPr>
              <a:t> of the message</a:t>
            </a:r>
            <a:endParaRPr lang="en-US" dirty="0">
              <a:ea typeface="+mn-lt"/>
              <a:cs typeface="+mn-lt"/>
            </a:endParaRPr>
          </a:p>
          <a:p>
            <a:endParaRPr lang="en-GB" dirty="0"/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1F08BAA-5D3A-983D-1799-8ACB8705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4" y="1975337"/>
            <a:ext cx="7269902" cy="44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FDFC9-50C5-D329-F989-6E96245E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ED3-E19C-96F9-062D-E02118E9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E926-1BE4-5171-0789-BE94BFF1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Backend-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6299D-364A-D3DE-8379-6C41872F0EFF}"/>
              </a:ext>
            </a:extLst>
          </p:cNvPr>
          <p:cNvSpPr txBox="1"/>
          <p:nvPr/>
        </p:nvSpPr>
        <p:spPr>
          <a:xfrm>
            <a:off x="7659950" y="895272"/>
            <a:ext cx="4278923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Actions that happens when buttons are pressed-</a:t>
            </a: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Encrypt Button (</a:t>
            </a:r>
            <a:r>
              <a:rPr lang="en-GB" b="1" dirty="0" err="1">
                <a:ea typeface="+mn-lt"/>
                <a:cs typeface="+mn-lt"/>
              </a:rPr>
              <a:t>encryptBtn</a:t>
            </a:r>
            <a:r>
              <a:rPr lang="en-GB" b="1" dirty="0">
                <a:ea typeface="+mn-lt"/>
                <a:cs typeface="+mn-lt"/>
              </a:rPr>
              <a:t>)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Gets the input message.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Checks if the message is empty.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Builds Huffman tree and generates codes.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Encodes the message.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Computes the MD5 hash.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Stores the hash and message.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Saves to file (md5_storage.txt).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Displays MD5 hash and Huffman code.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Decrypt Button (</a:t>
            </a:r>
            <a:r>
              <a:rPr lang="en-GB" b="1" dirty="0" err="1">
                <a:ea typeface="+mn-lt"/>
                <a:cs typeface="+mn-lt"/>
              </a:rPr>
              <a:t>decryptBtn</a:t>
            </a:r>
            <a:r>
              <a:rPr lang="en-GB" b="1" dirty="0">
                <a:ea typeface="+mn-lt"/>
                <a:cs typeface="+mn-lt"/>
              </a:rPr>
              <a:t>)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Gets the MD5 hash input.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Checks if the hash exists in storage.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Displays the original message if found.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Shows error if hash is invalid or not found.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64BB04E-7345-C808-BD3C-68A1B998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0" y="1828800"/>
            <a:ext cx="6988749" cy="48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990CB-701B-4C8A-7582-0F92479D5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D4CA-EF9F-DF75-0614-5A669C5C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4759-5DFB-65CD-2FA4-7B64D7C4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Frontend-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EE2C7-1073-CAAD-CD0B-492257150205}"/>
              </a:ext>
            </a:extLst>
          </p:cNvPr>
          <p:cNvSpPr txBox="1"/>
          <p:nvPr/>
        </p:nvSpPr>
        <p:spPr>
          <a:xfrm>
            <a:off x="7531453" y="926619"/>
            <a:ext cx="4569687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This create main window for application-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GB"/>
              <a:t>Title set as “Huffman Encoder &amp; MD5 Hash with File Storage”.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/>
              <a:t>Size of the window set to 600x300 pixels.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/>
              <a:t>Exit operation defined to close the window on exit.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/>
              <a:t>Layout set to </a:t>
            </a:r>
            <a:r>
              <a:rPr lang="en-GB" err="1"/>
              <a:t>FlowLayout</a:t>
            </a:r>
            <a:r>
              <a:rPr lang="en-GB"/>
              <a:t> for arranging components.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err="1"/>
              <a:t>JTextArea</a:t>
            </a:r>
            <a:r>
              <a:rPr lang="en-GB"/>
              <a:t> for entering text to    encrypt.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dirty="0" err="1"/>
              <a:t>JButton</a:t>
            </a:r>
            <a:r>
              <a:rPr lang="en-GB" dirty="0"/>
              <a:t> for encrypting the message (Encrypt Message button).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dirty="0" err="1"/>
              <a:t>JButton</a:t>
            </a:r>
            <a:r>
              <a:rPr lang="en-GB" dirty="0"/>
              <a:t> for decrypting the message (Decrypt Message button).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dirty="0" err="1"/>
              <a:t>JTextField</a:t>
            </a:r>
            <a:r>
              <a:rPr lang="en-GB" dirty="0"/>
              <a:t> for entering MD5 hash to decrypt.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dirty="0" err="1"/>
              <a:t>JLabel</a:t>
            </a:r>
            <a:r>
              <a:rPr lang="en-GB" dirty="0"/>
              <a:t> to display results (MD5, Huffman code, or decrypted message).</a:t>
            </a:r>
          </a:p>
          <a:p>
            <a:pPr marL="742950" lvl="1" indent="-285750">
              <a:buFont typeface="Arial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B82E1D1-8F3B-777C-0B3F-F4BEFC56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3" y="2088711"/>
            <a:ext cx="7159954" cy="39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03B4-1C61-8536-0889-38A94D99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4B9-53FC-067F-7480-9DE36FDD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73AA-A82A-E137-CD8E-2AC757EB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Frontend-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F058-8872-5E1A-EF30-3DAE88C2FD95}"/>
              </a:ext>
            </a:extLst>
          </p:cNvPr>
          <p:cNvSpPr txBox="1"/>
          <p:nvPr/>
        </p:nvSpPr>
        <p:spPr>
          <a:xfrm>
            <a:off x="7639898" y="744877"/>
            <a:ext cx="4278923" cy="58631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500" b="1" dirty="0">
                <a:ea typeface="+mn-lt"/>
                <a:cs typeface="+mn-lt"/>
              </a:rPr>
              <a:t>Adding UI Components to the Window-</a:t>
            </a:r>
            <a:endParaRPr lang="en-US" sz="1500"/>
          </a:p>
          <a:p>
            <a:endParaRPr lang="en-GB" sz="1500" b="1" dirty="0"/>
          </a:p>
          <a:p>
            <a:pPr marL="285750" indent="-285750">
              <a:buFont typeface="Arial"/>
              <a:buChar char="•"/>
            </a:pPr>
            <a:r>
              <a:rPr lang="en-GB" sz="1500" b="1" dirty="0">
                <a:ea typeface="+mn-lt"/>
                <a:cs typeface="+mn-lt"/>
              </a:rPr>
              <a:t>Adding Labels and Input Fields</a:t>
            </a:r>
            <a:r>
              <a:rPr lang="en-GB" sz="1500" dirty="0">
                <a:ea typeface="+mn-lt"/>
                <a:cs typeface="+mn-lt"/>
              </a:rPr>
              <a:t>:</a:t>
            </a:r>
            <a:endParaRPr lang="en-GB" sz="1500" dirty="0"/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Adds a label prompting the user to enter a message (for encryption) or MD5 hash (for decryption).</a:t>
            </a:r>
            <a:endParaRPr lang="en-GB" sz="1500" dirty="0"/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Adds a text area (</a:t>
            </a:r>
            <a:r>
              <a:rPr lang="en-GB" sz="1500" err="1">
                <a:ea typeface="+mn-lt"/>
                <a:cs typeface="+mn-lt"/>
              </a:rPr>
              <a:t>textArea</a:t>
            </a:r>
            <a:r>
              <a:rPr lang="en-GB" sz="1500" dirty="0">
                <a:ea typeface="+mn-lt"/>
                <a:cs typeface="+mn-lt"/>
              </a:rPr>
              <a:t>) for the user to input the message to be encrypted.</a:t>
            </a:r>
            <a:endParaRPr lang="en-GB" sz="1500" dirty="0"/>
          </a:p>
          <a:p>
            <a:pPr marL="285750" indent="-285750">
              <a:buFont typeface="Arial"/>
              <a:buChar char="•"/>
            </a:pPr>
            <a:r>
              <a:rPr lang="en-GB" sz="1500" b="1" dirty="0">
                <a:ea typeface="+mn-lt"/>
                <a:cs typeface="+mn-lt"/>
              </a:rPr>
              <a:t>Adding Buttons</a:t>
            </a:r>
            <a:r>
              <a:rPr lang="en-GB" sz="1500" dirty="0">
                <a:ea typeface="+mn-lt"/>
                <a:cs typeface="+mn-lt"/>
              </a:rPr>
              <a:t>:</a:t>
            </a:r>
            <a:endParaRPr lang="en-GB" sz="1500" dirty="0"/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Adds an “Encrypt Message” button (</a:t>
            </a:r>
            <a:r>
              <a:rPr lang="en-GB" sz="1500" err="1">
                <a:ea typeface="+mn-lt"/>
                <a:cs typeface="+mn-lt"/>
              </a:rPr>
              <a:t>encryptBtn</a:t>
            </a:r>
            <a:r>
              <a:rPr lang="en-GB" sz="1500" dirty="0">
                <a:ea typeface="+mn-lt"/>
                <a:cs typeface="+mn-lt"/>
              </a:rPr>
              <a:t>) to trigger encryption.</a:t>
            </a:r>
            <a:endParaRPr lang="en-GB" sz="1500" dirty="0"/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Adds another label prompting the user to enter the MD5 hash for decryption.</a:t>
            </a:r>
            <a:endParaRPr lang="en-GB" sz="1500" dirty="0"/>
          </a:p>
          <a:p>
            <a:pPr marL="285750" indent="-285750">
              <a:buFont typeface="Arial"/>
              <a:buChar char="•"/>
            </a:pPr>
            <a:r>
              <a:rPr lang="en-GB" sz="1500" b="1" dirty="0">
                <a:ea typeface="+mn-lt"/>
                <a:cs typeface="+mn-lt"/>
              </a:rPr>
              <a:t>Adding Text Field for MD5 Input</a:t>
            </a:r>
            <a:r>
              <a:rPr lang="en-GB" sz="1500" dirty="0">
                <a:ea typeface="+mn-lt"/>
                <a:cs typeface="+mn-lt"/>
              </a:rPr>
              <a:t>:</a:t>
            </a:r>
            <a:endParaRPr lang="en-GB" sz="1500" dirty="0"/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Adds a text field (</a:t>
            </a:r>
            <a:r>
              <a:rPr lang="en-GB" sz="1500" err="1">
                <a:ea typeface="+mn-lt"/>
                <a:cs typeface="+mn-lt"/>
              </a:rPr>
              <a:t>hashField</a:t>
            </a:r>
            <a:r>
              <a:rPr lang="en-GB" sz="1500" dirty="0">
                <a:ea typeface="+mn-lt"/>
                <a:cs typeface="+mn-lt"/>
              </a:rPr>
              <a:t>) where users can input the MD5 hash for decryption.</a:t>
            </a:r>
            <a:endParaRPr lang="en-GB" sz="1500" dirty="0"/>
          </a:p>
          <a:p>
            <a:pPr marL="285750" indent="-285750">
              <a:buFont typeface="Arial"/>
              <a:buChar char="•"/>
            </a:pPr>
            <a:r>
              <a:rPr lang="en-GB" sz="1500" b="1" dirty="0">
                <a:ea typeface="+mn-lt"/>
                <a:cs typeface="+mn-lt"/>
              </a:rPr>
              <a:t>Displaying Results</a:t>
            </a:r>
            <a:r>
              <a:rPr lang="en-GB" sz="1500" dirty="0">
                <a:ea typeface="+mn-lt"/>
                <a:cs typeface="+mn-lt"/>
              </a:rPr>
              <a:t>:</a:t>
            </a:r>
            <a:endParaRPr lang="en-GB" sz="1500" dirty="0"/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Adds a “Decrypt Message” button (</a:t>
            </a:r>
            <a:r>
              <a:rPr lang="en-GB" sz="1500" err="1">
                <a:ea typeface="+mn-lt"/>
                <a:cs typeface="+mn-lt"/>
              </a:rPr>
              <a:t>decryptBtn</a:t>
            </a:r>
            <a:r>
              <a:rPr lang="en-GB" sz="1500" dirty="0">
                <a:ea typeface="+mn-lt"/>
                <a:cs typeface="+mn-lt"/>
              </a:rPr>
              <a:t>) to trigger decryption.</a:t>
            </a:r>
            <a:endParaRPr lang="en-GB" sz="1500" dirty="0"/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Adds a result label (</a:t>
            </a:r>
            <a:r>
              <a:rPr lang="en-GB" sz="1500" err="1">
                <a:ea typeface="+mn-lt"/>
                <a:cs typeface="+mn-lt"/>
              </a:rPr>
              <a:t>resultLabel</a:t>
            </a:r>
            <a:r>
              <a:rPr lang="en-GB" sz="1500" dirty="0">
                <a:ea typeface="+mn-lt"/>
                <a:cs typeface="+mn-lt"/>
              </a:rPr>
              <a:t>) to display encryption results (MD5 hash, Huffman code) or the decrypted message.</a:t>
            </a:r>
            <a:endParaRPr lang="en-GB" sz="1500" dirty="0"/>
          </a:p>
          <a:p>
            <a:endParaRPr lang="en-GB" sz="1500" dirty="0"/>
          </a:p>
          <a:p>
            <a:endParaRPr lang="en-GB" sz="1500" dirty="0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B830E3B9-4B58-9657-8AF9-CE8810D8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9" y="2548934"/>
            <a:ext cx="7506139" cy="29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2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0AAB-25F7-9DF9-DDFE-A5D20A6C4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A5E2-50C9-74E7-0C7D-40EE0189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3771"/>
            <a:ext cx="10515600" cy="1325563"/>
          </a:xfrm>
        </p:spPr>
        <p:txBody>
          <a:bodyPr/>
          <a:lstStyle/>
          <a:p>
            <a:r>
              <a:rPr lang="en-GB" dirty="0"/>
              <a:t>Code Parts-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ADFF-EE9F-EEBE-6083-7BB6524E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Frontend-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4E7DF-A80A-B42C-4197-075795F21B87}"/>
              </a:ext>
            </a:extLst>
          </p:cNvPr>
          <p:cNvSpPr txBox="1"/>
          <p:nvPr/>
        </p:nvSpPr>
        <p:spPr>
          <a:xfrm>
            <a:off x="7258898" y="769944"/>
            <a:ext cx="4639870" cy="58631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500" b="1" dirty="0">
                <a:ea typeface="+mn-lt"/>
                <a:cs typeface="+mn-lt"/>
              </a:rPr>
              <a:t>Defining Button Actions-</a:t>
            </a:r>
          </a:p>
          <a:p>
            <a:endParaRPr lang="en-GB" sz="1500" dirty="0"/>
          </a:p>
          <a:p>
            <a:pPr marL="285750" indent="-285750">
              <a:buFont typeface="Arial"/>
              <a:buChar char="•"/>
            </a:pPr>
            <a:r>
              <a:rPr lang="en-GB" sz="1500" b="1" dirty="0">
                <a:ea typeface="+mn-lt"/>
                <a:cs typeface="+mn-lt"/>
              </a:rPr>
              <a:t>Encrypt Button (</a:t>
            </a:r>
            <a:r>
              <a:rPr lang="en-GB" sz="1500" b="1" dirty="0" err="1">
                <a:ea typeface="+mn-lt"/>
                <a:cs typeface="+mn-lt"/>
              </a:rPr>
              <a:t>encryptBtn</a:t>
            </a:r>
            <a:r>
              <a:rPr lang="en-GB" sz="1500" b="1" dirty="0">
                <a:ea typeface="+mn-lt"/>
                <a:cs typeface="+mn-lt"/>
              </a:rPr>
              <a:t>) Action</a:t>
            </a:r>
            <a:r>
              <a:rPr lang="en-GB" sz="1500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Retrieves the input message from the text area.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Verifies if the message is not empty.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Builds the Huffman tree based on character frequencies.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Generates Huffman codes for the characters.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Encodes the message using the generated Huffman codes.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Computes the MD5 hash of the message.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Stores the MD5 hash and the original message.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Saves the MD5 hash and message to the file.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Displays the MD5 hash and Huffman code in the result label.</a:t>
            </a:r>
          </a:p>
          <a:p>
            <a:pPr marL="285750" indent="-285750">
              <a:buFont typeface="Arial"/>
              <a:buChar char="•"/>
            </a:pPr>
            <a:r>
              <a:rPr lang="en-GB" sz="1500" b="1" dirty="0">
                <a:ea typeface="+mn-lt"/>
                <a:cs typeface="+mn-lt"/>
              </a:rPr>
              <a:t>Decrypt Button (</a:t>
            </a:r>
            <a:r>
              <a:rPr lang="en-GB" sz="1500" b="1" dirty="0" err="1">
                <a:ea typeface="+mn-lt"/>
                <a:cs typeface="+mn-lt"/>
              </a:rPr>
              <a:t>decryptBtn</a:t>
            </a:r>
            <a:r>
              <a:rPr lang="en-GB" sz="1500" b="1" dirty="0">
                <a:ea typeface="+mn-lt"/>
                <a:cs typeface="+mn-lt"/>
              </a:rPr>
              <a:t>) Action</a:t>
            </a:r>
            <a:r>
              <a:rPr lang="en-GB" sz="1500" dirty="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Retrieves the MD5 hash entered by the user.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Checks if the MD5 hash exists in the storage.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If found, displays the original message associated with the hash.</a:t>
            </a:r>
          </a:p>
          <a:p>
            <a:pPr marL="742950" lvl="1" indent="-285750">
              <a:buFont typeface="Arial"/>
              <a:buChar char="•"/>
            </a:pPr>
            <a:r>
              <a:rPr lang="en-GB" sz="1500" dirty="0">
                <a:ea typeface="+mn-lt"/>
                <a:cs typeface="+mn-lt"/>
              </a:rPr>
              <a:t>If not found, displays an error message indicating the MD5 hash is invalid or missing.</a:t>
            </a:r>
          </a:p>
          <a:p>
            <a:endParaRPr lang="en-GB" sz="1500" b="1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DB8CEF-14AE-877F-F2AD-0181D50B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" y="2919046"/>
            <a:ext cx="6425712" cy="24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HuffHash</vt:lpstr>
      <vt:lpstr>Real World Applications</vt:lpstr>
      <vt:lpstr>Code Parts-</vt:lpstr>
      <vt:lpstr>Code Parts-</vt:lpstr>
      <vt:lpstr>Code Parts-</vt:lpstr>
      <vt:lpstr>Code Parts-</vt:lpstr>
      <vt:lpstr>Code Parts-</vt:lpstr>
      <vt:lpstr>Code Parts-</vt:lpstr>
      <vt:lpstr>Code Parts-</vt:lpstr>
      <vt:lpstr>Code Parts-</vt:lpstr>
      <vt:lpstr>Code Parts-</vt:lpstr>
      <vt:lpstr>Code Parts-</vt:lpstr>
      <vt:lpstr>PowerPoint Presentation</vt:lpstr>
      <vt:lpstr>GUI-</vt:lpstr>
      <vt:lpstr>Database-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242</cp:revision>
  <dcterms:created xsi:type="dcterms:W3CDTF">2025-04-16T03:57:51Z</dcterms:created>
  <dcterms:modified xsi:type="dcterms:W3CDTF">2025-04-16T05:33:59Z</dcterms:modified>
</cp:coreProperties>
</file>