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01" r:id="rId4"/>
    <p:sldId id="302" r:id="rId5"/>
    <p:sldId id="303" r:id="rId6"/>
    <p:sldId id="304" r:id="rId7"/>
    <p:sldId id="305" r:id="rId8"/>
    <p:sldId id="306" r:id="rId9"/>
    <p:sldId id="307" r:id="rId10"/>
    <p:sldId id="308" r:id="rId11"/>
    <p:sldId id="314" r:id="rId12"/>
    <p:sldId id="313" r:id="rId13"/>
    <p:sldId id="315" r:id="rId14"/>
    <p:sldId id="316" r:id="rId15"/>
    <p:sldId id="309" r:id="rId16"/>
    <p:sldId id="311" r:id="rId17"/>
    <p:sldId id="317" r:id="rId18"/>
    <p:sldId id="295"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170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smtClean="0">
                <a:gradFill>
                  <a:gsLst>
                    <a:gs pos="0">
                      <a:srgbClr val="292929">
                        <a:lumMod val="90000"/>
                        <a:lumOff val="10000"/>
                      </a:srgbClr>
                    </a:gs>
                    <a:gs pos="86000">
                      <a:srgbClr val="292929">
                        <a:lumMod val="90000"/>
                        <a:lumOff val="10000"/>
                      </a:srgbClr>
                    </a:gs>
                  </a:gsLst>
                  <a:lin ang="5400000" scaled="0"/>
                </a:gradFill>
              </a:rPr>
              <a:t>"</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2495</Words>
  <Application>Microsoft Office PowerPoint</Application>
  <PresentationFormat>Widescreen</PresentationFormat>
  <Paragraphs>202</Paragraphs>
  <Slides>18</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141</cp:revision>
  <dcterms:created xsi:type="dcterms:W3CDTF">2016-04-21T18:51:19Z</dcterms:created>
  <dcterms:modified xsi:type="dcterms:W3CDTF">2016-08-30T01:20:37Z</dcterms:modified>
</cp:coreProperties>
</file>