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318" r:id="rId4"/>
    <p:sldId id="304" r:id="rId5"/>
    <p:sldId id="323" r:id="rId6"/>
    <p:sldId id="299" r:id="rId7"/>
    <p:sldId id="327" r:id="rId8"/>
    <p:sldId id="300" r:id="rId9"/>
    <p:sldId id="330" r:id="rId10"/>
    <p:sldId id="301" r:id="rId11"/>
    <p:sldId id="331" r:id="rId12"/>
    <p:sldId id="302" r:id="rId13"/>
    <p:sldId id="303" r:id="rId14"/>
    <p:sldId id="332" r:id="rId15"/>
    <p:sldId id="305" r:id="rId16"/>
    <p:sldId id="307" r:id="rId17"/>
    <p:sldId id="306" r:id="rId18"/>
    <p:sldId id="334" r:id="rId19"/>
    <p:sldId id="309" r:id="rId20"/>
    <p:sldId id="278" r:id="rId21"/>
    <p:sldId id="310" r:id="rId22"/>
    <p:sldId id="311" r:id="rId23"/>
    <p:sldId id="335" r:id="rId24"/>
    <p:sldId id="336" r:id="rId25"/>
    <p:sldId id="313" r:id="rId26"/>
    <p:sldId id="314" r:id="rId27"/>
    <p:sldId id="315" r:id="rId28"/>
    <p:sldId id="316" r:id="rId29"/>
    <p:sldId id="3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3" clrIdx="6"/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Kamren Z" initials="KZ [4]" lastIdx="1" clrIdx="3">
    <p:extLst/>
  </p:cmAuthor>
  <p:cmAuthor id="5" name="Kamren Z" initials="KZ [2] [2]" lastIdx="1" clrIdx="4">
    <p:extLst/>
  </p:cmAuthor>
  <p:cmAuthor id="6" name="Gavin Gear" initials="GG" lastIdx="16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60"/>
    <a:srgbClr val="336E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71912" autoAdjust="0"/>
  </p:normalViewPr>
  <p:slideViewPr>
    <p:cSldViewPr snapToGrid="0">
      <p:cViewPr varScale="1">
        <p:scale>
          <a:sx n="68" d="100"/>
          <a:sy n="68" d="100"/>
        </p:scale>
        <p:origin x="-832" y="-1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cordova.apache.org/docs/en/2.4.0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cordova.apache.org/docs/en/2.4.0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cordova.apache.org/docs/en/2.4.0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and excerpts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</a:t>
            </a:r>
            <a:r>
              <a:rPr lang="en-US" dirty="0" err="1"/>
              <a:t>Deivi</a:t>
            </a:r>
            <a:r>
              <a:rPr lang="en-US" dirty="0"/>
              <a:t> Taka at </a:t>
            </a:r>
            <a:r>
              <a:rPr lang="en-US" dirty="0" err="1"/>
              <a:t>SitePoint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Apps developed for particular devices work only on those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Multiple development teams must exist to build the same app for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Each team is required to use different tools and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Application</a:t>
            </a:r>
            <a:r>
              <a:rPr lang="en-US" b="0" baseline="0" dirty="0"/>
              <a:t> code cannot be shared due to device differences.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 </a:t>
            </a:r>
            <a:r>
              <a:rPr lang="en-US" dirty="0"/>
              <a:t>Choosing this approach favors quality over cost and time to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Cross-platform core C++</a:t>
            </a:r>
            <a:r>
              <a:rPr lang="en-US" baseline="0" dirty="0"/>
              <a:t> app code is possible, but expensive (AllJoyn).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time by reusing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requires fewer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reuse increases</a:t>
            </a:r>
            <a:r>
              <a:rPr lang="en-US" altLang="ko-KR" i="0" baseline="0"/>
              <a:t> maintainability</a:t>
            </a:r>
            <a:endParaRPr lang="en-US" altLang="ko-KR" i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cross-platform mobile frameworks exist, although some don’t support all phones (like Windows Phone).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One code base working</a:t>
            </a:r>
            <a:r>
              <a:rPr lang="en-US" baseline="0" dirty="0"/>
              <a:t> on multiple platforms allows some code reuse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depends on the framework.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Frequently, web technologies like JavaScript, XML/HTML and CSS are used and don’t necessarily demand use of a particular 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IDEs are GUIs that pull together various tools like compilers and designers to enable development</a:t>
            </a:r>
            <a:r>
              <a:rPr lang="en-US" baseline="0" dirty="0"/>
              <a:t> of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1 language, 1 IDE that can be implemented by different technologies: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Objective C/Swift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Java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9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r>
              <a:rPr lang="en-US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baseline="0" dirty="0"/>
              <a:t> </a:t>
            </a:r>
            <a:r>
              <a:rPr lang="en-US" b="0" baseline="0" dirty="0" err="1"/>
              <a:t>Xamarin</a:t>
            </a:r>
            <a:r>
              <a:rPr lang="en-US" b="0" baseline="0" dirty="0"/>
              <a:t> b</a:t>
            </a:r>
            <a:r>
              <a:rPr lang="en-US" dirty="0"/>
              <a:t>ackend is mostly shared code, though some platform-specific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lesson); otherwise, UI code is platform-specific. </a:t>
            </a: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C#</a:t>
            </a:r>
            <a:r>
              <a:rPr lang="en-US" baseline="0" dirty="0" smtClean="0"/>
              <a:t> UI piece is much more complex – Layouts &amp; XAML, etc.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(also explained later).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Make stacked diagram for each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These front-end shells represent</a:t>
            </a:r>
            <a:r>
              <a:rPr lang="en-US" b="0" baseline="0" dirty="0"/>
              <a:t> e</a:t>
            </a:r>
            <a:r>
              <a:rPr lang="en-US" dirty="0"/>
              <a:t>ssentially two apps: the native app and JavaScript app.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Native app is just a UI.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JavaScript app handles all the logic, web requests, data handling,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Functions are extremely</a:t>
            </a:r>
            <a:r>
              <a:rPr lang="en-US" baseline="0" dirty="0"/>
              <a:t> similar for all three frameworks.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developer.telerik.com</a:t>
            </a:r>
            <a:r>
              <a:rPr lang="en-US" dirty="0"/>
              <a:t>/featured/</a:t>
            </a:r>
            <a:r>
              <a:rPr lang="en-US" dirty="0" err="1"/>
              <a:t>nativescript</a:t>
            </a:r>
            <a:r>
              <a:rPr lang="en-US" dirty="0"/>
              <a:t>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JavaScript API: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Basic support for device 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Native plugins can be built to add support for other features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</a:t>
            </a:r>
            <a:r>
              <a:rPr lang="en-US" dirty="0" err="1"/>
              <a:t>PhoneGap</a:t>
            </a:r>
            <a:r>
              <a:rPr lang="en-US" dirty="0"/>
              <a:t> was the old name for Cordova. Apache acquired and then renamed it.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 err="1"/>
              <a:t>PhoneGap</a:t>
            </a:r>
            <a:r>
              <a:rPr lang="en-US" dirty="0"/>
              <a:t> is currently</a:t>
            </a:r>
            <a:r>
              <a:rPr lang="en-US" baseline="0" dirty="0"/>
              <a:t> a </a:t>
            </a:r>
            <a:r>
              <a:rPr lang="en-US" dirty="0"/>
              <a:t>distribution of Cordova.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 is Cordova with Apache tools on top of it (like </a:t>
            </a:r>
            <a:r>
              <a:rPr lang="en-US" dirty="0" err="1"/>
              <a:t>PhoneGap</a:t>
            </a:r>
            <a:r>
              <a:rPr lang="en-US" dirty="0"/>
              <a:t> Build)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Cordova is essentially the only hybrid framework.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Almost all other hybrid frameworks are built on top of it to reduce the pains of hybrid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frameworks are built on top of Cordova to make them look and feel like a real, native app instead of a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Frameworks built on top of Cordova: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Ionic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Onsen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ionicframework.com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onsen.io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makers of each device develop tools and sometimes even their own languages to make the best applications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Other IDEs can be used, but they may not be able to build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Rather than using an IDE, code can be written in a basic text editor.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Add in objective-C/Swift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Why </a:t>
            </a:r>
            <a:r>
              <a:rPr lang="en-US" baseline="0" dirty="0" err="1"/>
              <a:t>Xcdoe</a:t>
            </a:r>
            <a:r>
              <a:rPr lang="en-US" baseline="0" dirty="0"/>
              <a:t>/</a:t>
            </a:r>
            <a:r>
              <a:rPr lang="en-US" baseline="0" dirty="0" err="1"/>
              <a:t>obj</a:t>
            </a:r>
            <a:r>
              <a:rPr lang="en-US" baseline="0" dirty="0"/>
              <a:t>-C/Swift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Xcode</a:t>
            </a:r>
            <a:r>
              <a:rPr lang="en-US" dirty="0"/>
              <a:t> IDE</a:t>
            </a:r>
          </a:p>
          <a:p>
            <a:endParaRPr lang="en-US" b="1" dirty="0"/>
          </a:p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Apple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 Android App Development with Android Studio IDE video with Ronny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sdn.microsoft.com/en-us/library/windows/apps/ff626516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swift/as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eveloper.android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Mobile Development Survey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Windows 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337176"/>
            <a:chOff x="1" y="1492067"/>
            <a:chExt cx="12191999" cy="23371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Visual Studio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38636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Windows Phone API uses the C# programming language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2923" y="3150914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https://msdn.microsoft.com/en-us/library/windows/apps/ff626516(v=vs.105).aspx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Windows Phone: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2" y="1392340"/>
            <a:ext cx="9886178" cy="5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Native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 by Makers of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They want you to make great apps for their device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Provide support to developer communities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Highest Quality Applications 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All device features accessible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Optimized for a single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 graphics and interactivity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10968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Native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Teams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Teams have different skills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programming languages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to Reuse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Rewrite all code again for each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Code bug fixes and added features separately on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1030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Development Pro/Con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High Quality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Performant</a:t>
            </a:r>
            <a:r>
              <a:rPr lang="en-US" dirty="0"/>
              <a:t> (Fast)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High-end Graphics and Interactivity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Time-consuming 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8318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Why Cross-Platform Development?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Combine code and development teams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1821"/>
            <a:ext cx="12192000" cy="166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Shared codebase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Same development skillset</a:t>
            </a:r>
          </a:p>
        </p:txBody>
      </p:sp>
    </p:spTree>
    <p:extLst>
      <p:ext uri="{BB962C8B-B14F-4D97-AF65-F5344CB8AC3E}">
        <p14:creationId xmlns:p14="http://schemas.microsoft.com/office/powerpoint/2010/main" val="52507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Shared Codebase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624328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One code base works on multiple platforms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9"/>
              <a:ext cx="11458575" cy="177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Shared code base of data access and business logic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Requires fewer tests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Increases maintainability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62497" y="3754772"/>
            <a:ext cx="5714585" cy="2902917"/>
            <a:chOff x="5283106" y="3637542"/>
            <a:chExt cx="5714585" cy="2902917"/>
          </a:xfrm>
        </p:grpSpPr>
        <p:sp>
          <p:nvSpPr>
            <p:cNvPr id="13" name="Rectangle 12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8834" y="4123910"/>
              <a:ext cx="82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5686" y="4117541"/>
              <a:ext cx="105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66393" y="4130282"/>
              <a:ext cx="112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Code 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Same Development Skillsets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652959"/>
            <a:ext cx="12192000" cy="4552071"/>
            <a:chOff x="0" y="1590518"/>
            <a:chExt cx="12192000" cy="2682637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590518"/>
              <a:ext cx="12191999" cy="594856"/>
              <a:chOff x="979715" y="2054197"/>
              <a:chExt cx="9998962" cy="62577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2054197"/>
                <a:ext cx="9998962" cy="625778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2147906"/>
                <a:ext cx="9295782" cy="43836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Developers can use a single technology to build apps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8"/>
              <a:ext cx="6061722" cy="1930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Diversity of technology is fun for us, the developers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But it can get expensive for companies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cross-platform approach consolidates the skillsets </a:t>
              </a:r>
              <a:r>
                <a:rPr lang="en-US" sz="2800" dirty="0" smtClean="0">
                  <a:solidFill>
                    <a:schemeClr val="tx1"/>
                  </a:solidFill>
                </a:rPr>
                <a:t>needed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19117" y="2731908"/>
            <a:ext cx="4442814" cy="3919287"/>
            <a:chOff x="7519117" y="2731908"/>
            <a:chExt cx="4442814" cy="3919287"/>
          </a:xfrm>
        </p:grpSpPr>
        <p:grpSp>
          <p:nvGrpSpPr>
            <p:cNvPr id="6" name="Group 5"/>
            <p:cNvGrpSpPr/>
            <p:nvPr/>
          </p:nvGrpSpPr>
          <p:grpSpPr>
            <a:xfrm>
              <a:off x="7519117" y="2731908"/>
              <a:ext cx="4442814" cy="2776018"/>
              <a:chOff x="7519117" y="2731908"/>
              <a:chExt cx="4442814" cy="2776018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519117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 err="1" smtClean="0"/>
                  <a:t>iOS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Objective C</a:t>
                </a:r>
              </a:p>
              <a:p>
                <a:pPr algn="ctr"/>
                <a:r>
                  <a:rPr lang="en-US" dirty="0" smtClean="0"/>
                  <a:t>/Swift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9060074" y="2731908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Android</a:t>
                </a:r>
              </a:p>
              <a:p>
                <a:pPr algn="ctr"/>
                <a:r>
                  <a:rPr lang="en-US" dirty="0" smtClean="0"/>
                  <a:t>Java</a:t>
                </a:r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0601030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Windows</a:t>
                </a:r>
              </a:p>
              <a:p>
                <a:pPr algn="ctr"/>
                <a:r>
                  <a:rPr lang="en-US" dirty="0" smtClean="0"/>
                  <a:t>C#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8" idx="4"/>
              </p:cNvCxnSpPr>
              <p:nvPr/>
            </p:nvCxnSpPr>
            <p:spPr>
              <a:xfrm>
                <a:off x="8199568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8" idx="4"/>
              </p:cNvCxnSpPr>
              <p:nvPr/>
            </p:nvCxnSpPr>
            <p:spPr>
              <a:xfrm flipH="1">
                <a:off x="10221676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7" idx="4"/>
              </p:cNvCxnSpPr>
              <p:nvPr/>
            </p:nvCxnSpPr>
            <p:spPr>
              <a:xfrm>
                <a:off x="9740525" y="4093839"/>
                <a:ext cx="0" cy="138837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8076901" y="5598367"/>
              <a:ext cx="3327246" cy="1052828"/>
            </a:xfrm>
            <a:prstGeom prst="rect">
              <a:avLst/>
            </a:prstGeom>
            <a:solidFill>
              <a:srgbClr val="15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dirty="0"/>
                <a:t>One programming language and </a:t>
              </a:r>
              <a:r>
                <a:rPr lang="en-US" dirty="0" smtClean="0"/>
                <a:t>environment</a:t>
              </a:r>
            </a:p>
            <a:p>
              <a:pPr marL="0" lvl="1" algn="ctr"/>
              <a:r>
                <a:rPr lang="en-US" dirty="0" smtClean="0"/>
                <a:t>(C# or HTML5 or JavaScript)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08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Solutions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56650"/>
              </p:ext>
            </p:extLst>
          </p:nvPr>
        </p:nvGraphicFramePr>
        <p:xfrm>
          <a:off x="855469" y="3139330"/>
          <a:ext cx="10574532" cy="2316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8726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287266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Development 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Defining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Characteristics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C# and compile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 &amp; 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JavaScript and render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Native</a:t>
                      </a:r>
                      <a:r>
                        <a:rPr lang="en-US" sz="2000" baseline="0" dirty="0"/>
                        <a:t> shell runs a web app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Each framework has its own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0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87" y="365060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Mobile Application Development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Native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Cross-platform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99" y="25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Xamarin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Code in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 to a native executable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Create a native app for each platform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93328" y="3637542"/>
            <a:ext cx="9504363" cy="2902917"/>
            <a:chOff x="1493328" y="3637542"/>
            <a:chExt cx="9504363" cy="2902917"/>
          </a:xfrm>
        </p:grpSpPr>
        <p:sp>
          <p:nvSpPr>
            <p:cNvPr id="20" name="Rectangle 19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8834" y="4052932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56227" y="4102467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4095" y="4087368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 Code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93328" y="4442420"/>
              <a:ext cx="2816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4516120" y="4342275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3328" y="5253258"/>
              <a:ext cx="354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32" y="38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Titanium, </a:t>
            </a:r>
            <a:r>
              <a:rPr lang="en-US" sz="4800" dirty="0" err="1">
                <a:solidFill>
                  <a:srgbClr val="000000"/>
                </a:solidFill>
              </a:rPr>
              <a:t>NativeScript</a:t>
            </a:r>
            <a:r>
              <a:rPr lang="en-US" sz="4800" dirty="0">
                <a:solidFill>
                  <a:srgbClr val="000000"/>
                </a:solidFill>
              </a:rPr>
              <a:t>, React Native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893189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Two sides of development: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841405"/>
            <a:ext cx="12192000" cy="2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app shell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XML (or similar) translated to native UIs</a:t>
            </a:r>
          </a:p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Core logic and UI handled by native JavaScript engine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JavaScript used as-is or compiled to native language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Controls platform-specific UI using proprietary OS API binding</a:t>
            </a:r>
          </a:p>
          <a:p>
            <a:pPr marL="1885950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JavaScriptCore</a:t>
            </a:r>
            <a:r>
              <a:rPr lang="en-US" sz="2400" dirty="0">
                <a:solidFill>
                  <a:srgbClr val="000000"/>
                </a:solidFill>
              </a:rPr>
              <a:t> (iOS), V8 (Android), Chakra (Windows)</a:t>
            </a:r>
          </a:p>
        </p:txBody>
      </p:sp>
    </p:spTree>
    <p:extLst>
      <p:ext uri="{BB962C8B-B14F-4D97-AF65-F5344CB8AC3E}">
        <p14:creationId xmlns:p14="http://schemas.microsoft.com/office/powerpoint/2010/main" val="56457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Cordova Hybrid Framework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running within a native shell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5246"/>
            <a:ext cx="12192000" cy="16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HTML and JavaScript UI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allows app store distribution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JavaScript API communicates with device using OS API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Cordova is the most commonly used hybrid framework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18034" y="4524646"/>
            <a:ext cx="3555933" cy="2152380"/>
            <a:chOff x="3456827" y="1269902"/>
            <a:chExt cx="4572000" cy="3775447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456827" y="1269902"/>
              <a:ext cx="4572000" cy="3775447"/>
            </a:xfrm>
            <a:prstGeom prst="rect">
              <a:avLst/>
            </a:prstGeom>
            <a:solidFill>
              <a:srgbClr val="2E75B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Native App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Shell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083193" y="2067847"/>
              <a:ext cx="3319272" cy="2635176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Segoe UI"/>
                </a:rPr>
                <a:t>Native </a:t>
              </a:r>
              <a:r>
                <a:rPr lang="en-US" kern="0" dirty="0" err="1" smtClean="0">
                  <a:solidFill>
                    <a:sysClr val="window" lastClr="FFFFFF"/>
                  </a:solidFill>
                  <a:latin typeface="Segoe UI"/>
                </a:rPr>
                <a:t>WebView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038471" y="2927441"/>
              <a:ext cx="1371600" cy="1371599"/>
            </a:xfrm>
            <a:prstGeom prst="rect">
              <a:avLst/>
            </a:prstGeom>
            <a:solidFill>
              <a:srgbClr val="49AFE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7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Pros and Cons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0127"/>
              </p:ext>
            </p:extLst>
          </p:nvPr>
        </p:nvGraphicFramePr>
        <p:xfrm>
          <a:off x="855469" y="2914649"/>
          <a:ext cx="10869806" cy="3718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0409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106472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  <a:gridCol w="4352925">
                  <a:extLst>
                    <a:ext uri="{9D8B030D-6E8A-4147-A177-3AD203B41FA5}">
                      <a16:colId xmlns="" xmlns:a16="http://schemas.microsoft.com/office/drawing/2014/main" val="2996711397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2015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Performant,</a:t>
                      </a:r>
                      <a:r>
                        <a:rPr lang="en-US" sz="2000" baseline="0" dirty="0"/>
                        <a:t> enterprise-grade foundation, reliability and comfort of C#, cross-platform UI or 100% access to APIs, truly native apps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Can</a:t>
                      </a:r>
                      <a:r>
                        <a:rPr lang="en-US" sz="2000" baseline="0" dirty="0"/>
                        <a:t> r</a:t>
                      </a:r>
                      <a:r>
                        <a:rPr lang="en-US" sz="2000" dirty="0"/>
                        <a:t>equire knowledge of native platforms, third-party</a:t>
                      </a:r>
                      <a:r>
                        <a:rPr lang="en-US" sz="2000" baseline="0" dirty="0"/>
                        <a:t> integrations require C# bindings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, </a:t>
                      </a:r>
                      <a:br>
                        <a:rPr lang="en-US" sz="2000" b="1" baseline="0" dirty="0"/>
                      </a:br>
                      <a:r>
                        <a:rPr lang="en-US" sz="2000" b="1" baseline="0" dirty="0"/>
                        <a:t>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Well-known language (JavaScript),</a:t>
                      </a:r>
                    </a:p>
                    <a:p>
                      <a:pPr algn="l"/>
                      <a:r>
                        <a:rPr lang="en-US" sz="2000" dirty="0"/>
                        <a:t>Shield</a:t>
                      </a:r>
                      <a:r>
                        <a:rPr lang="en-US" sz="2000" baseline="0" dirty="0"/>
                        <a:t> developer from native API, </a:t>
                      </a:r>
                      <a:r>
                        <a:rPr lang="en-US" sz="2000" dirty="0"/>
                        <a:t>Native apps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</a:p>
                    <a:p>
                      <a:pPr algn="l"/>
                      <a:r>
                        <a:rPr lang="en-US" sz="2000" dirty="0"/>
                        <a:t>Lightweight language,</a:t>
                      </a:r>
                    </a:p>
                    <a:p>
                      <a:pPr algn="l"/>
                      <a:r>
                        <a:rPr lang="en-US" sz="2000" dirty="0"/>
                        <a:t>Not type-safe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 transition</a:t>
                      </a:r>
                      <a:r>
                        <a:rPr lang="en-US" sz="2000" baseline="0" dirty="0"/>
                        <a:t> from web development, Rapid prototyping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Not truly native apps,</a:t>
                      </a:r>
                    </a:p>
                    <a:p>
                      <a:pPr algn="l"/>
                      <a:r>
                        <a:rPr lang="en-US" sz="2000" dirty="0"/>
                        <a:t>Look and feel not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How cross-platform development frameworks stack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48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Choosing Xamarin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1"/>
            <a:ext cx="12192000" cy="4453129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Many developers and companies are choosing Xamarin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87500"/>
              <a:ext cx="11458575" cy="1728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Because Xamarin provides</a:t>
              </a:r>
              <a:r>
                <a:rPr lang="en-US" sz="2800" dirty="0" smtClean="0">
                  <a:solidFill>
                    <a:schemeClr val="tx1"/>
                  </a:solidFill>
                </a:rPr>
                <a:t>:</a:t>
              </a:r>
              <a:endParaRPr lang="en-US" sz="2800" dirty="0">
                <a:solidFill>
                  <a:schemeClr val="tx1"/>
                </a:solidFill>
              </a:endParaRP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truly native app experience as the </a:t>
              </a:r>
              <a:r>
                <a:rPr lang="en-US" sz="2800" i="1" dirty="0">
                  <a:solidFill>
                    <a:schemeClr val="tx1"/>
                  </a:solidFill>
                </a:rPr>
                <a:t>end goal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Fast apps without too much tuning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Development using an industrial-strength framework: .NET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Programming using a comfortable, heavyweight language: C#</a:t>
              </a:r>
            </a:p>
            <a:p>
              <a:pPr marL="1077913" lvl="1" indent="-33020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08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1129851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517434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the biggest advantage of writing separate mobile applications in their native languages?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It’s the cheapest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It’s the least time-consuming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the highest quality experience possible</a:t>
            </a:r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791753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19277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true of hybrid mobile applications?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597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Host locally-installed web apps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binaries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9764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1129851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1597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technologies like </a:t>
              </a:r>
              <a:r>
                <a:rPr lang="en-US" i="0" dirty="0" err="1"/>
                <a:t>Appcelerator’s</a:t>
              </a:r>
              <a:r>
                <a:rPr lang="en-US" i="0" dirty="0"/>
                <a:t> Titanium, </a:t>
              </a:r>
              <a:r>
                <a:rPr lang="en-US" i="0" dirty="0" err="1"/>
                <a:t>Telerik’s</a:t>
              </a:r>
              <a:r>
                <a:rPr lang="en-US" i="0" dirty="0"/>
                <a:t> </a:t>
              </a:r>
              <a:r>
                <a:rPr lang="en-US" i="0" dirty="0" err="1"/>
                <a:t>NativeScript</a:t>
              </a:r>
              <a:r>
                <a:rPr lang="en-US" i="0" dirty="0"/>
                <a:t>, and Facebook’s React Native?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3155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/>
              <a:t>Quiz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0583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</a:t>
              </a:r>
              <a:r>
                <a:rPr lang="en-US" i="0" dirty="0" err="1"/>
                <a:t>Xamarin</a:t>
              </a:r>
              <a:r>
                <a:rPr lang="en-US" i="0" dirty="0"/>
                <a:t>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36908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executables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d. Only a and b.</a:t>
            </a:r>
          </a:p>
        </p:txBody>
      </p:sp>
    </p:spTree>
    <p:extLst>
      <p:ext uri="{BB962C8B-B14F-4D97-AF65-F5344CB8AC3E}">
        <p14:creationId xmlns:p14="http://schemas.microsoft.com/office/powerpoint/2010/main" val="164867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have learned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Mobile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Application Development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5"/>
            <a:ext cx="12192000" cy="373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iPhone: Swift, Objective-C, and </a:t>
            </a:r>
            <a:r>
              <a:rPr lang="en-US" sz="2800" dirty="0" err="1">
                <a:solidFill>
                  <a:schemeClr val="tx1"/>
                </a:solidFill>
              </a:rPr>
              <a:t>Xcode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Android: Java, </a:t>
            </a:r>
            <a:r>
              <a:rPr lang="en-US" sz="2800" dirty="0" smtClean="0">
                <a:solidFill>
                  <a:schemeClr val="tx1"/>
                </a:solidFill>
              </a:rPr>
              <a:t>and Android Studio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Windows: </a:t>
            </a:r>
            <a:r>
              <a:rPr lang="en-US" sz="2800" dirty="0">
                <a:solidFill>
                  <a:schemeClr val="tx1"/>
                </a:solidFill>
              </a:rPr>
              <a:t>C# and Visual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64536"/>
            <a:ext cx="13030200" cy="958024"/>
            <a:chOff x="0" y="1864536"/>
            <a:chExt cx="13030200" cy="958024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1864536"/>
              <a:ext cx="13030200" cy="958024"/>
              <a:chOff x="1643603" y="1950629"/>
              <a:chExt cx="9838274" cy="8329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43603" y="1950631"/>
                <a:ext cx="9164097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2079008" y="1950629"/>
                <a:ext cx="9402869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2704" y="2081939"/>
              <a:ext cx="863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kern="0" dirty="0">
                  <a:solidFill>
                    <a:prstClr val="white"/>
                  </a:solidFill>
                </a:rPr>
                <a:t>Uses platform-specific and proprietary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iPhone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1999779"/>
            <a:chOff x="1" y="1492067"/>
            <a:chExt cx="12191999" cy="1999779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err="1"/>
                  <a:t>Xcode</a:t>
                </a:r>
                <a:r>
                  <a:rPr lang="en-US" i="0" dirty="0"/>
                  <a:t> integrated development environment (IDE)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28804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iOS SDK uses the Objective-C/Swift programming languages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5" y="2813517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https://developer.apple.com/swift/asq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iPhone: </a:t>
            </a:r>
            <a:r>
              <a:rPr lang="en-US" dirty="0" err="1">
                <a:solidFill>
                  <a:srgbClr val="000000"/>
                </a:solidFill>
              </a:rPr>
              <a:t>Xcode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38311"/>
            <a:ext cx="9144000" cy="520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0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Android Development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Android Studio</a:t>
              </a:r>
              <a:endParaRPr lang="en-US" i="0" dirty="0"/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14007" y="2772080"/>
            <a:ext cx="11477993" cy="620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Android SDK uses the Java programming language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3385" y="3344941"/>
            <a:ext cx="11488615" cy="67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http://developer.android.com/index.html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Android Studio</a:t>
            </a:r>
          </a:p>
        </p:txBody>
      </p:sp>
      <p:pic>
        <p:nvPicPr>
          <p:cNvPr id="3" name="Picture 2" descr="Screen Shot 2016-06-27 at 4.3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7" y="1487720"/>
            <a:ext cx="824402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1820</Words>
  <Application>Microsoft Macintosh PowerPoint</Application>
  <PresentationFormat>Custom</PresentationFormat>
  <Paragraphs>327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Cross-Platform Mobile Application Development with Xamarin</vt:lpstr>
      <vt:lpstr>Topics</vt:lpstr>
      <vt:lpstr>PowerPoint Presentation</vt:lpstr>
      <vt:lpstr>Native Mobile Development</vt:lpstr>
      <vt:lpstr>Native Application Development</vt:lpstr>
      <vt:lpstr>Native iPhone Development</vt:lpstr>
      <vt:lpstr>iPhone: Xcode</vt:lpstr>
      <vt:lpstr>Native Android Development</vt:lpstr>
      <vt:lpstr>Android: Android Studio</vt:lpstr>
      <vt:lpstr>Native Windows Phone Development</vt:lpstr>
      <vt:lpstr>Windows Phone: Visual Studio</vt:lpstr>
      <vt:lpstr>Benefits of Native Development</vt:lpstr>
      <vt:lpstr>Drawbacks of Native Development</vt:lpstr>
      <vt:lpstr>Native Development Pro/Con Summary</vt:lpstr>
      <vt:lpstr>Cross-Platform Mobile Development</vt:lpstr>
      <vt:lpstr>Why Cross-Platform Development? </vt:lpstr>
      <vt:lpstr>Shared Codebase</vt:lpstr>
      <vt:lpstr>Same Development Skillsets</vt:lpstr>
      <vt:lpstr>Cross-Platform Solutions</vt:lpstr>
      <vt:lpstr>Xamarin</vt:lpstr>
      <vt:lpstr>Titanium, NativeScript, React Native</vt:lpstr>
      <vt:lpstr>Cordova Hybrid Framework</vt:lpstr>
      <vt:lpstr>Pros and Cons</vt:lpstr>
      <vt:lpstr>Choosing Xamarin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139</cp:revision>
  <cp:lastPrinted>2016-05-11T04:19:31Z</cp:lastPrinted>
  <dcterms:created xsi:type="dcterms:W3CDTF">2016-04-21T18:51:19Z</dcterms:created>
  <dcterms:modified xsi:type="dcterms:W3CDTF">2016-06-30T18:00:00Z</dcterms:modified>
</cp:coreProperties>
</file>