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245" autoAdjust="0"/>
  </p:normalViewPr>
  <p:slideViewPr>
    <p:cSldViewPr snapToGrid="0">
      <p:cViewPr>
        <p:scale>
          <a:sx n="90" d="100"/>
          <a:sy n="90" d="100"/>
        </p:scale>
        <p:origin x="-4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Shared in C#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or XAML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#/XAML UI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</a:t>
              </a:r>
              <a:endParaRPr lang="en-US" dirty="0" smtClean="0"/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</a:t>
                      </a:r>
                      <a:r>
                        <a:rPr lang="en-US" b="1" dirty="0" smtClean="0"/>
                        <a:t>project 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</a:t>
                      </a:r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Xamarin</a:t>
                      </a:r>
                      <a:r>
                        <a:rPr lang="en-US" b="1" dirty="0" smtClean="0"/>
                        <a:t> Acquired 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by Microsoft (2016)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1459</Words>
  <Application>Microsoft Macintosh PowerPoint</Application>
  <PresentationFormat>Custom</PresentationFormat>
  <Paragraphs>273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134</cp:revision>
  <dcterms:created xsi:type="dcterms:W3CDTF">2016-04-21T18:51:19Z</dcterms:created>
  <dcterms:modified xsi:type="dcterms:W3CDTF">2016-07-07T15:19:40Z</dcterms:modified>
</cp:coreProperties>
</file>