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30" r:id="rId9"/>
    <p:sldId id="331" r:id="rId10"/>
    <p:sldId id="317" r:id="rId11"/>
    <p:sldId id="318" r:id="rId12"/>
    <p:sldId id="320" r:id="rId13"/>
    <p:sldId id="321" r:id="rId14"/>
    <p:sldId id="322" r:id="rId15"/>
    <p:sldId id="314" r:id="rId16"/>
    <p:sldId id="323" r:id="rId17"/>
    <p:sldId id="325" r:id="rId18"/>
    <p:sldId id="313" r:id="rId19"/>
    <p:sldId id="315" r:id="rId20"/>
    <p:sldId id="303" r:id="rId21"/>
    <p:sldId id="302" r:id="rId22"/>
    <p:sldId id="327" r:id="rId23"/>
    <p:sldId id="326" r:id="rId24"/>
    <p:sldId id="332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040" autoAdjust="0"/>
  </p:normalViewPr>
  <p:slideViewPr>
    <p:cSldViewPr snapToGrid="0">
      <p:cViewPr varScale="1">
        <p:scale>
          <a:sx n="69" d="100"/>
          <a:sy n="69" d="100"/>
        </p:scale>
        <p:origin x="-7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Learning XAML will prepare</a:t>
            </a:r>
            <a:r>
              <a:rPr lang="en-US" b="0" baseline="0" dirty="0"/>
              <a:t> you to learn many other technologies. If you know any of the technologies listed that use XAML, you may be familiar with it already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User interfaces can be created imperatively</a:t>
            </a:r>
            <a:r>
              <a:rPr lang="en-US" b="0" baseline="0" dirty="0"/>
              <a:t> with C# or declaratively with XAML. Most people prefer to create them with XAML. C# is then used to write methods and event handlers that can be called in XAML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C# example, it is assumed that the </a:t>
            </a:r>
            <a:r>
              <a:rPr lang="en-US" b="0" dirty="0" err="1"/>
              <a:t>StackPanel</a:t>
            </a:r>
            <a:r>
              <a:rPr lang="en-US" b="0" dirty="0"/>
              <a:t> with the name of “</a:t>
            </a:r>
            <a:r>
              <a:rPr lang="en-US" b="0" dirty="0" err="1"/>
              <a:t>ContentPanel</a:t>
            </a:r>
            <a:r>
              <a:rPr lang="en-US" b="0" dirty="0"/>
              <a:t>” already exists. The C# code just replaces the XAML</a:t>
            </a:r>
            <a:r>
              <a:rPr lang="en-US" b="0" baseline="0" dirty="0"/>
              <a:t> code for the Button – &lt;Button Height="72" Width="160" Content="Click Me" 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x:Name is the property used to define the name that can be referenced in the associated C#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</a:t>
            </a:r>
            <a:r>
              <a:rPr lang="en-US" baseline="0" dirty="0" smtClean="0"/>
              <a:t>app</a:t>
            </a:r>
            <a:r>
              <a:rPr lang="en-US" baseline="0" dirty="0"/>
              <a:t>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</a:t>
            </a:r>
            <a:r>
              <a:rPr lang="en-US" baseline="0" dirty="0" smtClean="0"/>
              <a:t>windows, </a:t>
            </a:r>
            <a:r>
              <a:rPr lang="en-US" baseline="0" dirty="0"/>
              <a:t>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Windows </a:t>
            </a:r>
            <a:r>
              <a:rPr lang="en-US" dirty="0"/>
              <a:t>and Xamarin use a lot of the same tools:</a:t>
            </a:r>
            <a:r>
              <a:rPr lang="en-US" baseline="0" dirty="0"/>
              <a:t> C#, Visual Studio, XAML, etc. As such, it is easier to reuse code written for </a:t>
            </a:r>
            <a:r>
              <a:rPr lang="en-US" baseline="0" dirty="0" smtClean="0"/>
              <a:t>Windows </a:t>
            </a:r>
            <a:r>
              <a:rPr lang="en-US" baseline="0" dirty="0"/>
              <a:t>than it is to reuse code written for iOS or Android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Xamarin.Forms</a:t>
            </a:r>
            <a:r>
              <a:rPr lang="en-US" baseline="0" dirty="0"/>
              <a:t> is a library in Xamarin that is used to create cross-platform user interfaces that will be covered in future lessons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is a markup language created by Microsoft and used by many technologies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basics will be explained later in this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</a:t>
            </a:r>
            <a:r>
              <a:rPr lang="en-US" baseline="0" dirty="0" smtClean="0"/>
              <a:t>windows phones, </a:t>
            </a:r>
            <a:r>
              <a:rPr lang="en-US" baseline="0" dirty="0"/>
              <a:t>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iOS and Android, </a:t>
            </a:r>
            <a:r>
              <a:rPr lang="en-US" dirty="0" smtClean="0"/>
              <a:t>Windows </a:t>
            </a:r>
            <a:r>
              <a:rPr lang="en-US" dirty="0"/>
              <a:t>applications</a:t>
            </a:r>
            <a:r>
              <a:rPr lang="en-US" baseline="0" dirty="0"/>
              <a:t> have a lifecycle that is somewhat different from the other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Windows </a:t>
            </a:r>
            <a:r>
              <a:rPr lang="en-US" baseline="0" dirty="0"/>
              <a:t>user interfaces and that of iOS and Android have differences,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 is a markup language that is used to build </a:t>
            </a:r>
            <a:r>
              <a:rPr lang="en-US" baseline="0" dirty="0" smtClean="0"/>
              <a:t>Windows </a:t>
            </a:r>
            <a:r>
              <a:rPr lang="en-US" baseline="0" dirty="0"/>
              <a:t>user interfaces – as well as the user interfaces of many other technologies – and will be discussed later in the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states</a:t>
            </a:r>
            <a:r>
              <a:rPr lang="en-US" baseline="0" dirty="0"/>
              <a:t> will be explained in the next few slides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7:</a:t>
            </a:r>
          </a:p>
          <a:p>
            <a:r>
              <a:rPr lang="en-US" dirty="0"/>
              <a:t>Developing Windows </a:t>
            </a:r>
            <a:r>
              <a:rPr lang="en-US" dirty="0" smtClean="0"/>
              <a:t>Apps </a:t>
            </a:r>
            <a:r>
              <a:rPr lang="en-US" dirty="0"/>
              <a:t>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Application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958"/>
              </p:ext>
            </p:extLst>
          </p:nvPr>
        </p:nvGraphicFramePr>
        <p:xfrm>
          <a:off x="547986" y="2650523"/>
          <a:ext cx="11066628" cy="30087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2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</a:t>
                      </a:r>
                      <a:r>
                        <a:rPr lang="en-US" b="1" baseline="0" dirty="0"/>
                        <a:t>nvas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StackPanel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44843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Others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TextBox</a:t>
                      </a:r>
                      <a:r>
                        <a:rPr lang="en-US" b="1" baseline="0" dirty="0"/>
                        <a:t>, Button, etc.)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apps </a:t>
            </a:r>
            <a:r>
              <a:rPr lang="en-US" dirty="0"/>
              <a:t>in a Xamarin solution</a:t>
            </a:r>
          </a:p>
          <a:p>
            <a:r>
              <a:rPr lang="en-US" dirty="0"/>
              <a:t>Windows </a:t>
            </a:r>
            <a:r>
              <a:rPr lang="en-US" dirty="0" smtClean="0"/>
              <a:t>development </a:t>
            </a:r>
            <a:r>
              <a:rPr lang="en-US" dirty="0"/>
              <a:t>fundamentals</a:t>
            </a:r>
          </a:p>
          <a:p>
            <a:r>
              <a:rPr lang="en-US" dirty="0"/>
              <a:t>XAML and Windows </a:t>
            </a:r>
            <a:r>
              <a:rPr lang="en-US" dirty="0" smtClean="0"/>
              <a:t>user </a:t>
            </a: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/>
              <a:t>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85736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</a:t>
              </a:r>
              <a:r>
                <a:rPr lang="en-US" sz="2800" dirty="0" smtClean="0">
                  <a:solidFill>
                    <a:srgbClr val="FFFFFF"/>
                  </a:solidFill>
                </a:rPr>
                <a:t>Windows </a:t>
              </a:r>
              <a:r>
                <a:rPr lang="en-US" sz="2800" dirty="0">
                  <a:solidFill>
                    <a:srgbClr val="FFFFFF"/>
                  </a:solidFill>
                </a:rPr>
                <a:t>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</a:t>
            </a:r>
            <a:r>
              <a:rPr lang="en-US" dirty="0"/>
              <a:t>&gt;…&lt;/</a:t>
            </a:r>
            <a:r>
              <a:rPr lang="en-US" dirty="0" err="1"/>
              <a:t>MyClass.MyProp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091"/>
            <a:ext cx="10515600" cy="721995"/>
          </a:xfrm>
        </p:spPr>
        <p:txBody>
          <a:bodyPr/>
          <a:lstStyle/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86"/>
            <a:ext cx="10515600" cy="1400336"/>
          </a:xfrm>
        </p:spPr>
        <p:txBody>
          <a:bodyPr>
            <a:no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StackPanel</a:t>
            </a:r>
            <a:r>
              <a:rPr lang="en-US" sz="1800" dirty="0"/>
              <a:t> x:Name="ContentPanel"&gt;</a:t>
            </a:r>
          </a:p>
          <a:p>
            <a:r>
              <a:rPr lang="en-US" sz="1800" dirty="0"/>
              <a:t>   &lt;Button Height="72" Width="160" Content="Click Me" /&gt;</a:t>
            </a:r>
          </a:p>
          <a:p>
            <a:r>
              <a:rPr lang="en-US" sz="1800" dirty="0"/>
              <a:t>&lt;/Grid&gt;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2042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C#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2423"/>
            <a:ext cx="10515600" cy="2517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Button </a:t>
            </a:r>
            <a:r>
              <a:rPr lang="en-US" sz="1800" dirty="0" err="1"/>
              <a:t>myButton</a:t>
            </a:r>
            <a:r>
              <a:rPr lang="en-US" sz="1800" dirty="0"/>
              <a:t> = new Button();</a:t>
            </a:r>
          </a:p>
          <a:p>
            <a:r>
              <a:rPr lang="en-US" sz="1800" dirty="0" err="1"/>
              <a:t>myButton.Width</a:t>
            </a:r>
            <a:r>
              <a:rPr lang="en-US" sz="1800" dirty="0"/>
              <a:t> = 160;</a:t>
            </a:r>
          </a:p>
          <a:p>
            <a:r>
              <a:rPr lang="en-US" sz="1800" dirty="0" err="1"/>
              <a:t>myButton.Height</a:t>
            </a:r>
            <a:r>
              <a:rPr lang="en-US" sz="1800" dirty="0"/>
              <a:t> = 72;</a:t>
            </a:r>
          </a:p>
          <a:p>
            <a:r>
              <a:rPr lang="en-US" sz="1800" dirty="0" err="1"/>
              <a:t>myButton.Content</a:t>
            </a:r>
            <a:r>
              <a:rPr lang="en-US" sz="1800" dirty="0"/>
              <a:t> = "Click Me";</a:t>
            </a:r>
          </a:p>
          <a:p>
            <a:r>
              <a:rPr lang="en-US" sz="1800" dirty="0" err="1"/>
              <a:t>ContentPanel.Children.Add</a:t>
            </a:r>
            <a:r>
              <a:rPr lang="en-US" sz="1800" dirty="0"/>
              <a:t>(</a:t>
            </a:r>
            <a:r>
              <a:rPr lang="en-US" sz="1800" dirty="0" err="1"/>
              <a:t>myButton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383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</a:t>
              </a:r>
              <a:r>
                <a:rPr lang="en-US" sz="2800" dirty="0" smtClean="0">
                  <a:solidFill>
                    <a:prstClr val="white"/>
                  </a:solidFill>
                </a:rPr>
                <a:t>Windows </a:t>
              </a:r>
              <a:r>
                <a:rPr lang="en-US" sz="2800" dirty="0">
                  <a:solidFill>
                    <a:prstClr val="white"/>
                  </a:solidFill>
                </a:rPr>
                <a:t>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apps </a:t>
              </a:r>
              <a:r>
                <a:rPr lang="en-US" sz="2800" dirty="0">
                  <a:solidFill>
                    <a:prstClr val="white"/>
                  </a:solidFill>
                </a:rPr>
                <a:t>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</a:t>
              </a:r>
              <a:r>
                <a:rPr lang="en-US" sz="2800" dirty="0" smtClean="0">
                  <a:solidFill>
                    <a:prstClr val="white"/>
                  </a:solidFill>
                </a:rPr>
                <a:t>platform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and </a:t>
            </a:r>
            <a:r>
              <a:rPr lang="en-US" dirty="0"/>
              <a:t>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944729"/>
            <a:ext cx="10515600" cy="32322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</a:t>
            </a:r>
            <a:r>
              <a:rPr lang="en-US" dirty="0" smtClean="0"/>
              <a:t>already </a:t>
            </a:r>
            <a:r>
              <a:rPr lang="en-US" dirty="0"/>
              <a:t>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</a:t>
            </a:r>
            <a:r>
              <a:rPr lang="en-US" dirty="0" smtClean="0"/>
              <a:t>Windows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can help you reuse code for </a:t>
            </a:r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6" name="Rectangle 5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8587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If you want just a Windows app, no need for </a:t>
              </a:r>
              <a:r>
                <a:rPr lang="en-US" sz="2800" dirty="0" err="1">
                  <a:solidFill>
                    <a:srgbClr val="FFFFFF"/>
                  </a:solidFill>
                </a:rPr>
                <a:t>Xamarin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22410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Xamarin with </a:t>
            </a:r>
            <a:r>
              <a:rPr lang="en-US" dirty="0" smtClean="0"/>
              <a:t>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2"/>
            <a:ext cx="10515600" cy="2241024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Cross-platform application with C# code sharing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Similar toolset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</a:t>
            </a:r>
            <a:r>
              <a:rPr lang="en-US" sz="5400" dirty="0"/>
              <a:t>W</a:t>
            </a:r>
            <a:r>
              <a:rPr lang="en-US" sz="5400" dirty="0" smtClean="0"/>
              <a:t>indows </a:t>
            </a:r>
            <a:r>
              <a:rPr lang="en-US" sz="5400" dirty="0"/>
              <a:t>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Windows </a:t>
            </a:r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</a:rPr>
              <a:t>app lifecycle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</a:rPr>
              <a:t>user interfaces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0690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Windows </a:t>
            </a:r>
            <a:r>
              <a:rPr lang="en-US" sz="5400" dirty="0"/>
              <a:t>Application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12331</TotalTime>
  <Words>1861</Words>
  <Application>Microsoft Macintosh PowerPoint</Application>
  <PresentationFormat>Custom</PresentationFormat>
  <Paragraphs>244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Cross-Platform Mobile Application Development with Xamarin</vt:lpstr>
      <vt:lpstr>Topics</vt:lpstr>
      <vt:lpstr>PowerPoint Presentation</vt:lpstr>
      <vt:lpstr>Windows and Xamarin</vt:lpstr>
      <vt:lpstr>Why Use Xamarin with Windows?</vt:lpstr>
      <vt:lpstr>Windows Options</vt:lpstr>
      <vt:lpstr>Basic Windows Development Concepts </vt:lpstr>
      <vt:lpstr>Key Windows Concepts</vt:lpstr>
      <vt:lpstr>Windows Application Lifecycle</vt:lpstr>
      <vt:lpstr>Windows Application Lifecycle</vt:lpstr>
      <vt:lpstr>Launched</vt:lpstr>
      <vt:lpstr>Running</vt:lpstr>
      <vt:lpstr>Suspended</vt:lpstr>
      <vt:lpstr>Terminated</vt:lpstr>
      <vt:lpstr>Windows User Interfaces</vt:lpstr>
      <vt:lpstr>Frame and Page</vt:lpstr>
      <vt:lpstr>Navigation</vt:lpstr>
      <vt:lpstr>Layout</vt:lpstr>
      <vt:lpstr>Layout: Absolute vs. Dynamic</vt:lpstr>
      <vt:lpstr>XAML Overview</vt:lpstr>
      <vt:lpstr>Windows UI: XAML</vt:lpstr>
      <vt:lpstr>Tags are Objects</vt:lpstr>
      <vt:lpstr>XAML vs C#</vt:lpstr>
      <vt:lpstr>Create a Button in a StackPanel in XAML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260</cp:revision>
  <dcterms:created xsi:type="dcterms:W3CDTF">2016-04-21T18:51:19Z</dcterms:created>
  <dcterms:modified xsi:type="dcterms:W3CDTF">2016-07-07T15:42:27Z</dcterms:modified>
</cp:coreProperties>
</file>