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301" r:id="rId4"/>
    <p:sldId id="302" r:id="rId5"/>
    <p:sldId id="303" r:id="rId6"/>
    <p:sldId id="304" r:id="rId7"/>
    <p:sldId id="305" r:id="rId8"/>
    <p:sldId id="306" r:id="rId9"/>
    <p:sldId id="307" r:id="rId10"/>
    <p:sldId id="308" r:id="rId11"/>
    <p:sldId id="314" r:id="rId12"/>
    <p:sldId id="313" r:id="rId13"/>
    <p:sldId id="315" r:id="rId14"/>
    <p:sldId id="316" r:id="rId15"/>
    <p:sldId id="309" r:id="rId16"/>
    <p:sldId id="311" r:id="rId17"/>
    <p:sldId id="317" r:id="rId18"/>
    <p:sldId id="295"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0170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8/29/2016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t>
            </a:r>
            <a:r>
              <a:rPr lang="en-US" dirty="0" smtClean="0"/>
              <a:t>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"Ubuntu"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Docker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t>
            </a:r>
            <a:r>
              <a:rPr lang="en-US" dirty="0" smtClean="0"/>
              <a:t>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2495</Words>
  <Application>Microsoft Office PowerPoint</Application>
  <PresentationFormat>Widescreen</PresentationFormat>
  <Paragraphs>202</Paragraphs>
  <Slides>18</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139</cp:revision>
  <dcterms:created xsi:type="dcterms:W3CDTF">2016-04-21T18:51:19Z</dcterms:created>
  <dcterms:modified xsi:type="dcterms:W3CDTF">2016-08-29T15:25:35Z</dcterms:modified>
</cp:coreProperties>
</file>