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73504" autoAdjust="0"/>
  </p:normalViewPr>
  <p:slideViewPr>
    <p:cSldViewPr snapToGrid="0">
      <p:cViewPr varScale="1">
        <p:scale>
          <a:sx n="69" d="100"/>
          <a:sy n="69" d="100"/>
        </p:scale>
        <p:origin x="-432"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6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/blob/master/Complimentary%20Course%20Content/Module2/Labs/Module%202%20Lesson%206%20Lab.docx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lesson6/hello-world/hello-</a:t>
              </a:r>
              <a:r>
                <a:rPr lang="en-US" sz="2800" dirty="0" err="1">
                  <a:solidFill>
                    <a:srgbClr val="FFFFFF"/>
                  </a:solidFill>
                </a:rPr>
                <a:t>world.html</a:t>
              </a:r>
              <a:r>
                <a:rPr lang="en-US" sz="2800" dirty="0">
                  <a:solidFill>
                    <a:srgbClr val="FFFFFF"/>
                  </a:solidFill>
                </a:rPr>
                <a:t> in your web browser. You should see Hello world!</a:t>
              </a:r>
            </a:p>
          </p:txBody>
        </p:sp>
      </p:grpSp>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8462" y="3017665"/>
            <a:ext cx="4755077" cy="3840335"/>
          </a:xfrm>
          <a:prstGeom prst="rect">
            <a:avLst/>
          </a:prstGeom>
        </p:spPr>
      </p:pic>
    </p:spTree>
    <p:extLst>
      <p:ext uri="{BB962C8B-B14F-4D97-AF65-F5344CB8AC3E}">
        <p14:creationId xmlns:p14="http://schemas.microsoft.com/office/powerpoint/2010/main" val="312209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650" y="2430472"/>
            <a:ext cx="6329008" cy="5111487"/>
          </a:xfrm>
          <a:prstGeom prst="rect">
            <a:avLst/>
          </a:prstGeom>
        </p:spPr>
      </p:pic>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99123" y="3474623"/>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p:txBody>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310" y="1190232"/>
            <a:ext cx="7437381" cy="5667768"/>
          </a:xfrm>
          <a:prstGeom prst="rect">
            <a:avLst/>
          </a:prstGeom>
        </p:spPr>
      </p:pic>
    </p:spTree>
    <p:extLst>
      <p:ext uri="{BB962C8B-B14F-4D97-AF65-F5344CB8AC3E}">
        <p14:creationId xmlns:p14="http://schemas.microsoft.com/office/powerpoint/2010/main" val="3147559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p:txBody>
          <a:bodyPr/>
          <a:lstStyle/>
          <a:p>
            <a:pPr>
              <a:buFont typeface="Wingdings" charset="2"/>
              <a:buChar char="§"/>
            </a:pPr>
            <a:r>
              <a:rPr lang="en-US" dirty="0" smtClean="0"/>
              <a:t>Benefits</a:t>
            </a:r>
          </a:p>
          <a:p>
            <a:pPr lvl="1">
              <a:buFont typeface="Wingdings" charset="2"/>
              <a:buChar char="§"/>
            </a:pPr>
            <a:r>
              <a:rPr lang="en-US" dirty="0" smtClean="0"/>
              <a:t>Developer-friendly</a:t>
            </a:r>
          </a:p>
          <a:p>
            <a:pPr lvl="1">
              <a:buFont typeface="Wingdings" charset="2"/>
              <a:buChar char="§"/>
            </a:pPr>
            <a:r>
              <a:rPr lang="en-US" dirty="0" smtClean="0"/>
              <a:t>Easier to maintain</a:t>
            </a:r>
          </a:p>
          <a:p>
            <a:pPr lvl="1">
              <a:buFont typeface="Wingdings" charset="2"/>
              <a:buChar char="§"/>
            </a:pPr>
            <a:r>
              <a:rPr lang="en-US" dirty="0" smtClean="0"/>
              <a:t>Easier to build complex apps</a:t>
            </a:r>
          </a:p>
          <a:p>
            <a:pPr lvl="1">
              <a:buFont typeface="Wingdings" charset="2"/>
              <a:buChar char="§"/>
            </a:pPr>
            <a:r>
              <a:rPr lang="en-US" dirty="0" smtClean="0"/>
              <a:t>No need to learn complex language or framework conventions/features</a:t>
            </a:r>
          </a:p>
          <a:p>
            <a:pPr lvl="1">
              <a:buFont typeface="Wingdings" charset="2"/>
              <a:buChar char="§"/>
            </a:pPr>
            <a:r>
              <a:rPr lang="en-US" dirty="0" smtClean="0"/>
              <a:t>Write less code</a:t>
            </a:r>
          </a:p>
          <a:p>
            <a:pPr lvl="1">
              <a:buFont typeface="Wingdings" charset="2"/>
              <a:buChar char="§"/>
            </a:pPr>
            <a:r>
              <a:rPr lang="en-US" dirty="0" smtClean="0"/>
              <a:t>Faster UIs and front-end apps for users</a:t>
            </a:r>
            <a:endParaRPr lang="en-US" dirty="0"/>
          </a:p>
        </p:txBody>
      </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11312</TotalTime>
  <Words>3490</Words>
  <Application>Microsoft Macintosh PowerPoint</Application>
  <PresentationFormat>Custom</PresentationFormat>
  <Paragraphs>559</Paragraphs>
  <Slides>51</Slides>
  <Notes>41</Notes>
  <HiddenSlides>0</HiddenSlides>
  <MMClips>0</MMClips>
  <ScaleCrop>false</ScaleCrop>
  <HeadingPairs>
    <vt:vector size="4" baseType="variant">
      <vt:variant>
        <vt:lpstr>Theme</vt:lpstr>
      </vt:variant>
      <vt:variant>
        <vt:i4>7</vt:i4>
      </vt:variant>
      <vt:variant>
        <vt:lpstr>Slide Titles</vt:lpstr>
      </vt:variant>
      <vt:variant>
        <vt:i4>51</vt:i4>
      </vt:variant>
    </vt:vector>
  </HeadingPairs>
  <TitlesOfParts>
    <vt:vector size="5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874</cp:revision>
  <dcterms:created xsi:type="dcterms:W3CDTF">2015-09-13T19:29:02Z</dcterms:created>
  <dcterms:modified xsi:type="dcterms:W3CDTF">2016-07-01T18:53:01Z</dcterms:modified>
</cp:coreProperties>
</file>