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17" r:id="rId22"/>
    <p:sldId id="312" r:id="rId23"/>
    <p:sldId id="30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6245" autoAdjust="0"/>
  </p:normalViewPr>
  <p:slideViewPr>
    <p:cSldViewPr snapToGrid="0">
      <p:cViewPr>
        <p:scale>
          <a:sx n="90" d="100"/>
          <a:sy n="90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 smtClean="0"/>
              <a:t>Xamarin</a:t>
            </a:r>
            <a:r>
              <a:rPr lang="en-US" b="0" dirty="0" smtClean="0"/>
              <a:t> Studio is available for</a:t>
            </a:r>
            <a:r>
              <a:rPr lang="en-US" b="0" baseline="0" dirty="0" smtClean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Pictured here on a Mac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Image </a:t>
            </a:r>
            <a:r>
              <a:rPr lang="en-US" altLang="en-US" dirty="0"/>
              <a:t>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Benefits </a:t>
            </a:r>
            <a:r>
              <a:rPr lang="en-US" b="0" dirty="0"/>
              <a:t>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</a:t>
            </a:r>
            <a:r>
              <a:rPr lang="en-US" dirty="0" smtClean="0"/>
              <a:t>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UI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8" name="Content Placeholder 2"/>
          <p:cNvSpPr txBox="1">
            <a:spLocks/>
          </p:cNvSpPr>
          <p:nvPr/>
        </p:nvSpPr>
        <p:spPr bwMode="auto">
          <a:xfrm>
            <a:off x="4686301" y="2708276"/>
            <a:ext cx="1370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Windows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Phone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 Phone </a:t>
              </a:r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7108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Miguel de </a:t>
                      </a:r>
                      <a:r>
                        <a:rPr lang="en-US" b="1" dirty="0" err="1"/>
                        <a:t>Icaza</a:t>
                      </a:r>
                      <a:r>
                        <a:rPr lang="en-US" b="1" dirty="0"/>
                        <a:t> of </a:t>
                      </a:r>
                      <a:r>
                        <a:rPr lang="en-US" b="1" dirty="0" err="1"/>
                        <a:t>Ximian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founded Mono </a:t>
                      </a:r>
                      <a:r>
                        <a:rPr lang="en-US" b="1" dirty="0" smtClean="0"/>
                        <a:t>project 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Follows the ECMA standard for C</a:t>
                      </a:r>
                      <a:r>
                        <a:rPr lang="en-US" b="1" dirty="0" smtClean="0"/>
                        <a:t>#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MonoTouch</a:t>
                      </a:r>
                      <a:r>
                        <a:rPr lang="en-US" b="1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</a:t>
                      </a:r>
                      <a:r>
                        <a:rPr lang="en-US" dirty="0" smtClean="0"/>
                        <a:t>project (2011)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0374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Event (Year)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Xamarin.Mac (2012)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 2.0 Announced (2013)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Xamarin</a:t>
                      </a:r>
                      <a:r>
                        <a:rPr lang="en-US" b="1" dirty="0" smtClean="0"/>
                        <a:t> Acquired 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by Microsoft (2016)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1464</Words>
  <Application>Microsoft Macintosh PowerPoint</Application>
  <PresentationFormat>Custom</PresentationFormat>
  <Paragraphs>274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132</cp:revision>
  <dcterms:created xsi:type="dcterms:W3CDTF">2016-04-21T18:51:19Z</dcterms:created>
  <dcterms:modified xsi:type="dcterms:W3CDTF">2016-06-30T16:26:31Z</dcterms:modified>
</cp:coreProperties>
</file>