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4" autoAdjust="0"/>
  </p:normalViewPr>
  <p:slideViewPr>
    <p:cSldViewPr snapToGrid="0" snapToObjects="1">
      <p:cViewPr varScale="1">
        <p:scale>
          <a:sx n="84" d="100"/>
          <a:sy n="84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Lesson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14409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Navigation</a:t>
                      </a:r>
                      <a:r>
                        <a:rPr lang="en-US" sz="2000" b="1" baseline="0" dirty="0" smtClean="0"/>
                        <a:t> Pattern</a:t>
                      </a:r>
                      <a:endParaRPr lang="en-US" sz="2000" b="1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Modal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Drill-down lists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Navigation drawer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Tabs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6003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TapGestureRecognizer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PinchGestureRecognizer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l">
                        <a:buFont typeface="Wingdings" charset="2"/>
                        <a:buNone/>
                      </a:pPr>
                      <a:r>
                        <a:rPr lang="en-US" b="1" dirty="0" err="1"/>
                        <a:t>PanGestureRecognizer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8389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EntryCell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SwitchCell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TextCell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ImageCell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04586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636"/>
            <a:ext cx="10515600" cy="334832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80588"/>
            <a:ext cx="12192000" cy="851767"/>
            <a:chOff x="0" y="1561233"/>
            <a:chExt cx="12192000" cy="851767"/>
          </a:xfrm>
        </p:grpSpPr>
        <p:sp>
          <p:nvSpPr>
            <p:cNvPr id="4" name="Rectangle 3"/>
            <p:cNvSpPr/>
            <p:nvPr/>
          </p:nvSpPr>
          <p:spPr>
            <a:xfrm>
              <a:off x="0" y="1561233"/>
              <a:ext cx="12192000" cy="851767"/>
            </a:xfrm>
            <a:prstGeom prst="rect">
              <a:avLst/>
            </a:prstGeom>
            <a:solidFill>
              <a:srgbClr val="346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1725468"/>
              <a:ext cx="9207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Instantiate a </a:t>
              </a:r>
              <a:r>
                <a:rPr lang="en-US" sz="2800" dirty="0" err="1">
                  <a:solidFill>
                    <a:srgbClr val="FFFFFF"/>
                  </a:solidFill>
                </a:rPr>
                <a:t>NavigationPage</a:t>
              </a:r>
              <a:r>
                <a:rPr lang="en-US" sz="2800" dirty="0">
                  <a:solidFill>
                    <a:srgbClr val="FFFFFF"/>
                  </a:solidFill>
                </a:rPr>
                <a:t> and pass in a 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ContentPage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110</TotalTime>
  <Words>2348</Words>
  <Application>Microsoft Macintosh PowerPoint</Application>
  <PresentationFormat>Custom</PresentationFormat>
  <Paragraphs>316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Mary Kate Reid</cp:lastModifiedBy>
  <cp:revision>14</cp:revision>
  <dcterms:created xsi:type="dcterms:W3CDTF">2016-06-17T16:52:55Z</dcterms:created>
  <dcterms:modified xsi:type="dcterms:W3CDTF">2016-06-30T16:31:37Z</dcterms:modified>
</cp:coreProperties>
</file>