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084" autoAdjust="0"/>
  </p:normalViewPr>
  <p:slideViewPr>
    <p:cSldViewPr snapToGrid="0">
      <p:cViewPr varScale="1">
        <p:scale>
          <a:sx n="66" d="100"/>
          <a:sy n="66" d="100"/>
        </p:scale>
        <p:origin x="-904" y="-11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6/30/16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Windows Phone, Amazon 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a:t>
            </a:r>
            <a:r>
              <a:rPr lang="en-US" baseline="0" dirty="0" smtClean="0">
                <a:effectLst/>
              </a:rPr>
              <a:t>push</a:t>
            </a:r>
            <a:endParaRPr lang="en-US" baseline="0" dirty="0">
              <a:effectLst/>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smtClean="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 Windows Phone, 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a:t>
            </a:r>
            <a:r>
              <a:rPr lang="en-US"/>
              <a:t>others</a:t>
            </a:r>
            <a:r>
              <a:rPr lang="en-US" baseline="0"/>
              <a:t> types </a:t>
            </a:r>
            <a:r>
              <a:rPr lang="en-US" baseline="0" dirty="0"/>
              <a:t>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Windows Phone, 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6/30/16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6/30/16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a:normAutofit/>
          </a:bodyPr>
          <a:lstStyle/>
          <a:p>
            <a:r>
              <a:rPr lang="en-US" sz="4000" dirty="0">
                <a:solidFill>
                  <a:srgbClr val="FFFF00"/>
                </a:solidFill>
              </a:rPr>
              <a:t>Module 3, </a:t>
            </a:r>
            <a:r>
              <a:rPr lang="en-US" sz="4000">
                <a:solidFill>
                  <a:srgbClr val="FFFF00"/>
                </a:solidFill>
              </a:rPr>
              <a:t>Lesson 12:</a:t>
            </a:r>
            <a:endParaRPr lang="en-US" sz="4000" dirty="0">
              <a:solidFill>
                <a:srgbClr val="FFFF00"/>
              </a:solidFill>
            </a:endParaRPr>
          </a:p>
          <a:p>
            <a:r>
              <a:rPr lang="en-US" dirty="0"/>
              <a:t>Mobile Apps with Microsoft Azure App Service</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smtClean="0"/>
              <a:t>Azure </a:t>
            </a:r>
            <a:r>
              <a:rPr lang="en-US" dirty="0"/>
              <a:t>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  MOBILE SERVICE</a:t>
            </a:r>
          </a:p>
        </p:txBody>
      </p:sp>
      <p:sp>
        <p:nvSpPr>
          <p:cNvPr id="12" name="Rectangle 11"/>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accent1"/>
                </a:solidFill>
                <a:effectLst/>
                <a:uLnTx/>
                <a:uFillTx/>
              </a:rPr>
              <a:t>  </a:t>
            </a:r>
            <a:r>
              <a:rPr kumimoji="0" lang="en-US" sz="3200" b="0" i="0" u="none" strike="noStrike" kern="0" cap="none" spc="0" normalizeH="0" baseline="0" noProof="0" dirty="0">
                <a:ln>
                  <a:noFill/>
                </a:ln>
                <a:solidFill>
                  <a:schemeClr val="bg1"/>
                </a:solidFill>
                <a:effectLst/>
                <a:uLnTx/>
                <a:uFillTx/>
              </a:rPr>
              <a:t>DEVICE</a:t>
            </a: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smtClean="0"/>
              <a:t>Apple</a:t>
            </a:r>
            <a:endParaRPr lang="en-US" sz="2800" dirty="0"/>
          </a:p>
          <a:p>
            <a:pPr lvl="1"/>
            <a:r>
              <a:rPr lang="en-US" sz="2800" dirty="0"/>
              <a:t>Google</a:t>
            </a:r>
          </a:p>
          <a:p>
            <a:pPr lvl="1"/>
            <a:r>
              <a:rPr lang="en-US" sz="2800" dirty="0"/>
              <a:t>Windows</a:t>
            </a:r>
          </a:p>
          <a:p>
            <a:pPr lvl="1"/>
            <a:r>
              <a:rPr lang="en-US" sz="2800" dirty="0"/>
              <a:t>Windows Phone</a:t>
            </a:r>
          </a:p>
          <a:p>
            <a:pPr lvl="1"/>
            <a:r>
              <a:rPr lang="en-US" sz="2800" dirty="0"/>
              <a:t>Amazon</a:t>
            </a:r>
          </a:p>
          <a:p>
            <a:pPr lvl="1"/>
            <a:r>
              <a:rPr lang="en-US" sz="2800" dirty="0" err="1" smtClean="0"/>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smtClean="0"/>
              <a:t>Push</a:t>
            </a:r>
            <a:endParaRPr lang="en-US" dirty="0"/>
          </a:p>
        </p:txBody>
      </p:sp>
      <p:grpSp>
        <p:nvGrpSpPr>
          <p:cNvPr id="57" name="Group 5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Services</a:t>
            </a:r>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Windows Phone, 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793" y="1584992"/>
            <a:ext cx="8007471" cy="4996437"/>
          </a:xfrm>
        </p:spPr>
      </p:pic>
      <p:sp>
        <p:nvSpPr>
          <p:cNvPr id="4" name="Rectangle 3"/>
          <p:cNvSpPr/>
          <p:nvPr/>
        </p:nvSpPr>
        <p:spPr>
          <a:xfrm>
            <a:off x="6750821" y="5046886"/>
            <a:ext cx="2940952" cy="93584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5" name="Rectangle 4"/>
          <p:cNvSpPr/>
          <p:nvPr/>
        </p:nvSpPr>
        <p:spPr>
          <a:xfrm>
            <a:off x="3759740" y="3676540"/>
            <a:ext cx="2991081" cy="350942"/>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1704415" y="2272770"/>
            <a:ext cx="2122164" cy="38436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0585398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1488740"/>
            <a:ext cx="8471563" cy="5206263"/>
          </a:xfrm>
          <a:ln>
            <a:solidFill>
              <a:srgbClr val="8D8787"/>
            </a:solidFill>
          </a:ln>
        </p:spPr>
      </p:pic>
      <p:sp>
        <p:nvSpPr>
          <p:cNvPr id="2" name="Rectangle 1"/>
          <p:cNvSpPr/>
          <p:nvPr/>
        </p:nvSpPr>
        <p:spPr>
          <a:xfrm>
            <a:off x="2673593" y="6066291"/>
            <a:ext cx="2005194" cy="284096"/>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 name="Rectangle 3"/>
          <p:cNvSpPr/>
          <p:nvPr/>
        </p:nvSpPr>
        <p:spPr>
          <a:xfrm>
            <a:off x="4929436" y="4980040"/>
            <a:ext cx="1955065" cy="267385"/>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305465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enterprise features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893" y="1780957"/>
            <a:ext cx="6822107" cy="4144571"/>
          </a:xfrm>
          <a:prstGeom prst="rect">
            <a:avLst/>
          </a:prstGeom>
          <a:ln>
            <a:solidFill>
              <a:srgbClr val="979191"/>
            </a:solidFill>
          </a:ln>
        </p:spPr>
      </p:pic>
      <p:sp>
        <p:nvSpPr>
          <p:cNvPr id="5" name="Rectangle 4"/>
          <p:cNvSpPr/>
          <p:nvPr/>
        </p:nvSpPr>
        <p:spPr>
          <a:xfrm>
            <a:off x="5347185" y="2038808"/>
            <a:ext cx="2222424" cy="300808"/>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6" name="Rectangle 5"/>
          <p:cNvSpPr/>
          <p:nvPr/>
        </p:nvSpPr>
        <p:spPr>
          <a:xfrm>
            <a:off x="8288137" y="4528829"/>
            <a:ext cx="902338" cy="300807"/>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smtClean="0"/>
              <a:t>Data </a:t>
            </a:r>
            <a:r>
              <a:rPr lang="en-US" sz="2800" dirty="0"/>
              <a:t>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a:t>
            </a:r>
            <a:r>
              <a:rPr lang="en-US" dirty="0" smtClean="0">
                <a:solidFill>
                  <a:srgbClr val="FFFFFF"/>
                </a:solidFill>
              </a:rPr>
              <a:t>products</a:t>
            </a:r>
            <a:endParaRPr lang="en-US" dirty="0">
              <a:solidFill>
                <a:srgbClr val="FFFFFF"/>
              </a:solidFill>
            </a:endParaRP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45" name="Group 44"/>
          <p:cNvGrpSpPr/>
          <p:nvPr/>
        </p:nvGrpSpPr>
        <p:grpSpPr>
          <a:xfrm>
            <a:off x="158444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21" name="Group 20"/>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nvGrpSpPr>
              <p:cNvPr id="20" name="Group 19"/>
              <p:cNvGrpSpPr/>
              <p:nvPr/>
            </p:nvGrpSpPr>
            <p:grpSpPr>
              <a:xfrm>
                <a:off x="1584442" y="2540453"/>
                <a:ext cx="450067" cy="2871528"/>
                <a:chOff x="1584442" y="2540453"/>
                <a:chExt cx="450067" cy="2871528"/>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4268967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703" y="1825625"/>
            <a:ext cx="8290049" cy="4351338"/>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smtClean="0"/>
              <a:t>Azure </a:t>
            </a:r>
            <a:r>
              <a:rPr lang="en-US" dirty="0"/>
              <a:t>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a:t>
            </a:r>
            <a:r>
              <a:rPr lang="en-US" dirty="0" smtClean="0"/>
              <a:t>CLI</a:t>
            </a:r>
            <a:endParaRPr lang="en-US" dirty="0"/>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24832</TotalTime>
  <Words>1727</Words>
  <Application>Microsoft Macintosh PowerPoint</Application>
  <PresentationFormat>Custom</PresentationFormat>
  <Paragraphs>235</Paragraphs>
  <Slides>23</Slides>
  <Notes>20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543</cp:revision>
  <dcterms:created xsi:type="dcterms:W3CDTF">2016-04-21T18:51:19Z</dcterms:created>
  <dcterms:modified xsi:type="dcterms:W3CDTF">2016-06-30T16:33:08Z</dcterms:modified>
</cp:coreProperties>
</file>