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19" r:id="rId4"/>
    <p:sldId id="320" r:id="rId5"/>
    <p:sldId id="355" r:id="rId6"/>
    <p:sldId id="349" r:id="rId7"/>
    <p:sldId id="357" r:id="rId8"/>
    <p:sldId id="358" r:id="rId9"/>
    <p:sldId id="350" r:id="rId10"/>
    <p:sldId id="351" r:id="rId11"/>
    <p:sldId id="344" r:id="rId12"/>
    <p:sldId id="321" r:id="rId13"/>
    <p:sldId id="332" r:id="rId14"/>
    <p:sldId id="346" r:id="rId15"/>
    <p:sldId id="333" r:id="rId16"/>
    <p:sldId id="342" r:id="rId17"/>
    <p:sldId id="335" r:id="rId18"/>
    <p:sldId id="353" r:id="rId19"/>
    <p:sldId id="323" r:id="rId20"/>
    <p:sldId id="354" r:id="rId21"/>
    <p:sldId id="356" r:id="rId22"/>
    <p:sldId id="336" r:id="rId23"/>
    <p:sldId id="337" r:id="rId24"/>
    <p:sldId id="295"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8069" autoAdjust="0"/>
  </p:normalViewPr>
  <p:slideViewPr>
    <p:cSldViewPr snapToGrid="0">
      <p:cViewPr varScale="1">
        <p:scale>
          <a:sx n="92" d="100"/>
          <a:sy n="92" d="100"/>
        </p:scale>
        <p:origin x="384"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unlimited access to a storage account. SAS tokens are safer because they can be time-limited and set to provide read-only access. The best way to generate a SAS token is with Microsoft's cross-platform Azure Storage Explorer</a:t>
            </a:r>
            <a:r>
              <a:rPr lang="en-US" baseline="0" dirty="0" smtClean="0"/>
              <a:t>. For a real-world example of what happens when you fail to protect a storage account's access keys, see http://www.pcworld.com/article/2365602/hacker-puts-full-redundancy-codehosting-firm-out-of-business.html.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860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5898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1393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Cognitive Services</a:t>
            </a:r>
            <a:r>
              <a:rPr lang="en-US" sz="1200" b="0" i="0" u="none" strike="noStrike"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9940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Computer Vision API, part of Cognitive</a:t>
            </a:r>
            <a:r>
              <a:rPr lang="en-US" baseline="0" dirty="0" smtClean="0"/>
              <a:t> Services, offers methods for captioning images, generating metadata keywords, recognizing celebrities, reading text, and generating "smart" thumbnails. For more information, visit https://www.microsoft.com/cognitive-services/en-us/computer-vision-api.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18605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3"/>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4"/>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null;</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3"/>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a:t>
            </a:r>
            <a:r>
              <a:rPr lang="en-US" dirty="0" smtClean="0"/>
              <a:t>pass a </a:t>
            </a:r>
            <a:r>
              <a:rPr lang="en-US" dirty="0"/>
              <a:t>stream instead </a:t>
            </a:r>
            <a:r>
              <a:rPr lang="en-US" dirty="0" smtClean="0"/>
              <a:t>of a URI</a:t>
            </a:r>
            <a:endParaRPr lang="en-US" dirty="0"/>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a:t>
            </a:r>
            <a:r>
              <a:rPr lang="en-US" dirty="0" smtClean="0"/>
              <a:t>  url</a:t>
            </a:r>
            <a:r>
              <a:rPr lang="en-US" dirty="0"/>
              <a:t>: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p>
        </p:txBody>
      </p:sp>
    </p:spTree>
    <p:extLst>
      <p:ext uri="{BB962C8B-B14F-4D97-AF65-F5344CB8AC3E}">
        <p14:creationId xmlns:p14="http://schemas.microsoft.com/office/powerpoint/2010/main" val="365274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a:t>
            </a:r>
            <a:r>
              <a:rPr lang="en-US" dirty="0" smtClean="0"/>
              <a:t>and Cognitive Services HOL </a:t>
            </a:r>
            <a:r>
              <a:rPr lang="en-US" dirty="0" smtClean="0"/>
              <a:t>(MVC).html</a:t>
            </a:r>
          </a:p>
          <a:p>
            <a:r>
              <a:rPr lang="en-US" dirty="0"/>
              <a:t>Azure </a:t>
            </a:r>
            <a:r>
              <a:rPr lang="en-US" dirty="0"/>
              <a:t>Storage and Cognitive Services </a:t>
            </a:r>
            <a:r>
              <a:rPr lang="en-US" dirty="0" smtClean="0"/>
              <a:t>HOL </a:t>
            </a:r>
            <a:r>
              <a:rPr lang="en-US" dirty="0" smtClean="0"/>
              <a:t>(Node).html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Keys</a:t>
            </a:r>
            <a:endParaRPr lang="en-US" dirty="0"/>
          </a:p>
        </p:txBody>
      </p:sp>
      <p:sp>
        <p:nvSpPr>
          <p:cNvPr id="3" name="Content Placeholder 2"/>
          <p:cNvSpPr>
            <a:spLocks noGrp="1"/>
          </p:cNvSpPr>
          <p:nvPr>
            <p:ph idx="1"/>
          </p:nvPr>
        </p:nvSpPr>
        <p:spPr>
          <a:xfrm>
            <a:off x="838200" y="1825625"/>
            <a:ext cx="4658591" cy="4351338"/>
          </a:xfrm>
        </p:spPr>
        <p:txBody>
          <a:bodyPr>
            <a:normAutofit lnSpcReduction="10000"/>
          </a:bodyPr>
          <a:lstStyle/>
          <a:p>
            <a:r>
              <a:rPr lang="en-US" dirty="0"/>
              <a:t>Access to storage by non-account-owners relies on keys for authentication</a:t>
            </a:r>
          </a:p>
          <a:p>
            <a:pPr lvl="1"/>
            <a:r>
              <a:rPr lang="en-US" dirty="0"/>
              <a:t>Two 512-bit keys per account</a:t>
            </a:r>
          </a:p>
          <a:p>
            <a:r>
              <a:rPr lang="en-US" dirty="0"/>
              <a:t>Keys should be "rolled" periodically for security</a:t>
            </a:r>
          </a:p>
          <a:p>
            <a:r>
              <a:rPr lang="en-US" dirty="0"/>
              <a:t>Keys can be used to generate shared-access signatures (SAS) for secure and restricted access</a:t>
            </a:r>
          </a:p>
          <a:p>
            <a:endParaRPr lang="en-US" dirty="0"/>
          </a:p>
        </p:txBody>
      </p:sp>
      <p:pic>
        <p:nvPicPr>
          <p:cNvPr id="4" name="Picture 3"/>
          <p:cNvPicPr>
            <a:picLocks noChangeAspect="1"/>
          </p:cNvPicPr>
          <p:nvPr/>
        </p:nvPicPr>
        <p:blipFill>
          <a:blip r:embed="rId3"/>
          <a:stretch>
            <a:fillRect/>
          </a:stretch>
        </p:blipFill>
        <p:spPr>
          <a:xfrm>
            <a:off x="6096000" y="1690688"/>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3355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643718"/>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544388"/>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574594"/>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7" name="Straight Connector 6"/>
          <p:cNvCxnSpPr>
            <a:stCxn id="5" idx="2"/>
          </p:cNvCxnSpPr>
          <p:nvPr/>
        </p:nvCxnSpPr>
        <p:spPr>
          <a:xfrm>
            <a:off x="6082300" y="1987586"/>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300" y="4958198"/>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2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2"/>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8294</TotalTime>
  <Words>1704</Words>
  <Application>Microsoft Office PowerPoint</Application>
  <PresentationFormat>Widescreen</PresentationFormat>
  <Paragraphs>284</Paragraphs>
  <Slides>24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Keys</vt:lpstr>
      <vt:lpstr>Shared-Access Signatures</vt:lpstr>
      <vt:lpstr>Storage Containers</vt:lpstr>
      <vt:lpstr>Storage Blobs</vt:lpstr>
      <vt:lpstr>Azure Storage Tools</vt:lpstr>
      <vt:lpstr>Accessing Blob Storage Programmatically</vt:lpstr>
      <vt:lpstr>Uploading a Blob (C#)</vt:lpstr>
      <vt:lpstr>Downloading a Blob (Node.js)</vt:lpstr>
      <vt:lpstr>Enumerating Blobs in a Container (C#)</vt:lpstr>
      <vt:lpstr>Writing Blob Metadata (Node.js)</vt:lpstr>
      <vt:lpstr>Reading Blob Metadata (C#)</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214</cp:revision>
  <dcterms:created xsi:type="dcterms:W3CDTF">2016-04-21T18:51:19Z</dcterms:created>
  <dcterms:modified xsi:type="dcterms:W3CDTF">2016-06-21T19:50:26Z</dcterms:modified>
</cp:coreProperties>
</file>