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1"/>
  </p:notesMasterIdLst>
  <p:sldIdLst>
    <p:sldId id="256" r:id="rId3"/>
    <p:sldId id="319" r:id="rId4"/>
    <p:sldId id="320" r:id="rId5"/>
    <p:sldId id="355" r:id="rId6"/>
    <p:sldId id="349" r:id="rId7"/>
    <p:sldId id="350" r:id="rId8"/>
    <p:sldId id="351" r:id="rId9"/>
    <p:sldId id="344" r:id="rId10"/>
    <p:sldId id="321" r:id="rId11"/>
    <p:sldId id="332" r:id="rId12"/>
    <p:sldId id="345" r:id="rId13"/>
    <p:sldId id="333" r:id="rId14"/>
    <p:sldId id="334" r:id="rId15"/>
    <p:sldId id="335" r:id="rId16"/>
    <p:sldId id="352" r:id="rId17"/>
    <p:sldId id="340" r:id="rId18"/>
    <p:sldId id="346" r:id="rId19"/>
    <p:sldId id="341" r:id="rId20"/>
    <p:sldId id="342" r:id="rId21"/>
    <p:sldId id="343" r:id="rId22"/>
    <p:sldId id="353" r:id="rId23"/>
    <p:sldId id="323" r:id="rId24"/>
    <p:sldId id="354" r:id="rId25"/>
    <p:sldId id="356" r:id="rId26"/>
    <p:sldId id="336" r:id="rId27"/>
    <p:sldId id="337" r:id="rId28"/>
    <p:sldId id="295"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8069" autoAdjust="0"/>
  </p:normalViewPr>
  <p:slideViewPr>
    <p:cSldViewPr snapToGrid="0">
      <p:cViewPr varScale="1">
        <p:scale>
          <a:sx n="92" d="100"/>
          <a:sy n="92" d="100"/>
        </p:scale>
        <p:origin x="384" y="90"/>
      </p:cViewPr>
      <p:guideLst/>
    </p:cSldViewPr>
  </p:slideViewPr>
  <p:notesTextViewPr>
    <p:cViewPr>
      <p:scale>
        <a:sx n="1" d="1"/>
        <a:sy n="1" d="1"/>
      </p:scale>
      <p:origin x="0" y="0"/>
    </p:cViewPr>
  </p:notesTextViewPr>
  <p:sorterViewPr>
    <p:cViewPr varScale="1">
      <p:scale>
        <a:sx n="100" d="100"/>
        <a:sy n="100" d="100"/>
      </p:scale>
      <p:origin x="0" y="-49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24567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139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(C#)</a:t>
            </a:r>
            <a:endParaRPr lang="en-US" dirty="0"/>
          </a:p>
        </p:txBody>
      </p:sp>
      <p:sp>
        <p:nvSpPr>
          <p:cNvPr id="3" name="Content Placeholder 2"/>
          <p:cNvSpPr>
            <a:spLocks noGrp="1"/>
          </p:cNvSpPr>
          <p:nvPr>
            <p:ph sz="half" idx="1"/>
          </p:nvPr>
        </p:nvSpPr>
        <p:spPr/>
        <p:txBody>
          <a:bodyPr/>
          <a:lstStyle/>
          <a:p>
            <a:r>
              <a:rPr lang="en-US" dirty="0" smtClean="0"/>
              <a:t>Get a reference to a specified blob in a specified container in a specified storage account</a:t>
            </a:r>
          </a:p>
          <a:p>
            <a:r>
              <a:rPr lang="en-US" dirty="0" smtClean="0"/>
              <a:t>Download the blob and store its contents in a local file</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smtClean="0"/>
              <a:t>await </a:t>
            </a:r>
            <a:r>
              <a:rPr lang="en-US" dirty="0" err="1" smtClean="0"/>
              <a:t>blob.DownloadToFileAsync</a:t>
            </a:r>
            <a:r>
              <a:rPr lang="en-US" dirty="0" smtClean="0"/>
              <a:t>("</a:t>
            </a:r>
            <a:r>
              <a:rPr lang="en-US" dirty="0" err="1" smtClean="0"/>
              <a:t>file_name</a:t>
            </a:r>
            <a:r>
              <a:rPr lang="en-US" dirty="0" smtClean="0"/>
              <a:t>");</a:t>
            </a:r>
            <a:endParaRPr lang="en-US" dirty="0"/>
          </a:p>
          <a:p>
            <a:endParaRPr lang="en-US" dirty="0"/>
          </a:p>
          <a:p>
            <a:r>
              <a:rPr lang="en-US" dirty="0" smtClean="0"/>
              <a:t>// Or use Download[Range]</a:t>
            </a:r>
            <a:r>
              <a:rPr lang="en-US" dirty="0" err="1" smtClean="0"/>
              <a:t>ToByteArrayAsync</a:t>
            </a:r>
            <a:r>
              <a:rPr lang="en-US" dirty="0" smtClean="0"/>
              <a:t>,</a:t>
            </a:r>
          </a:p>
          <a:p>
            <a:r>
              <a:rPr lang="en-US" dirty="0" smtClean="0"/>
              <a:t>// Download[Range]</a:t>
            </a:r>
            <a:r>
              <a:rPr lang="en-US" dirty="0" err="1" smtClean="0"/>
              <a:t>ToStreamAsync</a:t>
            </a:r>
            <a:r>
              <a:rPr lang="en-US" dirty="0" smtClean="0"/>
              <a:t>, or </a:t>
            </a:r>
            <a:r>
              <a:rPr lang="en-US" dirty="0" err="1" smtClean="0"/>
              <a:t>DownloadTextAsync</a:t>
            </a:r>
            <a:endParaRPr lang="en-US" dirty="0"/>
          </a:p>
        </p:txBody>
      </p:sp>
    </p:spTree>
    <p:extLst>
      <p:ext uri="{BB962C8B-B14F-4D97-AF65-F5344CB8AC3E}">
        <p14:creationId xmlns:p14="http://schemas.microsoft.com/office/powerpoint/2010/main" val="19671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(C#)</a:t>
            </a:r>
            <a:endParaRPr lang="en-US" dirty="0"/>
          </a:p>
        </p:txBody>
      </p:sp>
      <p:sp>
        <p:nvSpPr>
          <p:cNvPr id="3" name="Content Placeholder 2"/>
          <p:cNvSpPr>
            <a:spLocks noGrp="1"/>
          </p:cNvSpPr>
          <p:nvPr>
            <p:ph sz="half" idx="1"/>
          </p:nvPr>
        </p:nvSpPr>
        <p:spPr/>
        <p:txBody>
          <a:bodyPr/>
          <a:lstStyle/>
          <a:p>
            <a:r>
              <a:rPr lang="en-US" dirty="0" smtClean="0"/>
              <a:t>Add metadata properties named "Property1," "Property2," and "Property3" to a blob</a:t>
            </a:r>
          </a:p>
        </p:txBody>
      </p:sp>
      <p:sp>
        <p:nvSpPr>
          <p:cNvPr id="4" name="Content Placeholder 3"/>
          <p:cNvSpPr>
            <a:spLocks noGrp="1"/>
          </p:cNvSpPr>
          <p:nvPr>
            <p:ph idx="13"/>
          </p:nvPr>
        </p:nvSpPr>
        <p:spPr/>
        <p:txBody>
          <a:bodyPr/>
          <a:lstStyle/>
          <a:p>
            <a:r>
              <a:rPr lang="en-US" dirty="0" err="1" smtClean="0"/>
              <a:t>blob.Metadata.Add</a:t>
            </a:r>
            <a:r>
              <a:rPr lang="en-US" dirty="0" smtClean="0"/>
              <a:t>("Property1", "Value1");</a:t>
            </a:r>
          </a:p>
          <a:p>
            <a:r>
              <a:rPr lang="en-US" dirty="0" err="1"/>
              <a:t>blob.Metadata.Add</a:t>
            </a:r>
            <a:r>
              <a:rPr lang="en-US" dirty="0"/>
              <a:t>("</a:t>
            </a:r>
            <a:r>
              <a:rPr lang="en-US" dirty="0" smtClean="0"/>
              <a:t>Property2", </a:t>
            </a:r>
            <a:r>
              <a:rPr lang="en-US" dirty="0"/>
              <a:t>"</a:t>
            </a:r>
            <a:r>
              <a:rPr lang="en-US" dirty="0" smtClean="0"/>
              <a:t>Value2");</a:t>
            </a:r>
            <a:endParaRPr lang="en-US" dirty="0"/>
          </a:p>
          <a:p>
            <a:r>
              <a:rPr lang="en-US" dirty="0" err="1"/>
              <a:t>blob.Metadata.Add</a:t>
            </a:r>
            <a:r>
              <a:rPr lang="en-US" dirty="0"/>
              <a:t>("</a:t>
            </a:r>
            <a:r>
              <a:rPr lang="en-US" dirty="0" smtClean="0"/>
              <a:t>Property3", </a:t>
            </a:r>
            <a:r>
              <a:rPr lang="en-US" dirty="0"/>
              <a:t>"</a:t>
            </a:r>
            <a:r>
              <a:rPr lang="en-US" dirty="0" smtClean="0"/>
              <a:t>Value3");</a:t>
            </a:r>
          </a:p>
          <a:p>
            <a:r>
              <a:rPr lang="en-US" dirty="0" smtClean="0"/>
              <a:t>await </a:t>
            </a:r>
            <a:r>
              <a:rPr lang="en-US" dirty="0" err="1" smtClean="0"/>
              <a:t>blob.SetMetadataAsync</a:t>
            </a:r>
            <a:r>
              <a:rPr lang="en-US" dirty="0" smtClean="0"/>
              <a:t>();</a:t>
            </a:r>
            <a:endParaRPr lang="en-US" dirty="0"/>
          </a:p>
        </p:txBody>
      </p:sp>
    </p:spTree>
    <p:extLst>
      <p:ext uri="{BB962C8B-B14F-4D97-AF65-F5344CB8AC3E}">
        <p14:creationId xmlns:p14="http://schemas.microsoft.com/office/powerpoint/2010/main" val="33865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null;</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(C#)</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smtClean="0"/>
              <a:t>Delete the 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err="1" smtClean="0"/>
              <a:t>blob.Delete</a:t>
            </a:r>
            <a:r>
              <a:rPr lang="en-US" dirty="0" smtClean="0"/>
              <a:t>();</a:t>
            </a:r>
            <a:endParaRPr lang="en-US" dirty="0"/>
          </a:p>
        </p:txBody>
      </p:sp>
    </p:spTree>
    <p:extLst>
      <p:ext uri="{BB962C8B-B14F-4D97-AF65-F5344CB8AC3E}">
        <p14:creationId xmlns:p14="http://schemas.microsoft.com/office/powerpoint/2010/main" val="271944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(Node.js)</a:t>
            </a:r>
            <a:endParaRPr lang="en-US" dirty="0"/>
          </a:p>
        </p:txBody>
      </p:sp>
      <p:sp>
        <p:nvSpPr>
          <p:cNvPr id="3" name="Content Placeholder 2"/>
          <p:cNvSpPr>
            <a:spLocks noGrp="1"/>
          </p:cNvSpPr>
          <p:nvPr>
            <p:ph sz="half" idx="1"/>
          </p:nvPr>
        </p:nvSpPr>
        <p:spPr/>
        <p:txBody>
          <a:bodyPr/>
          <a:lstStyle/>
          <a:p>
            <a:r>
              <a:rPr lang="en-US" dirty="0"/>
              <a:t>Create a blob in the specified storage account and specified container using the Azure Storage SDK for </a:t>
            </a:r>
            <a:r>
              <a:rPr lang="en-US" dirty="0" smtClean="0"/>
              <a:t>Node.js</a:t>
            </a:r>
            <a:endParaRPr lang="en-US" dirty="0"/>
          </a:p>
          <a:p>
            <a:r>
              <a:rPr lang="en-US" dirty="0"/>
              <a:t>Upload the contents of a local </a:t>
            </a:r>
            <a:r>
              <a:rPr lang="en-US" dirty="0" smtClean="0"/>
              <a:t>file to </a:t>
            </a:r>
            <a:r>
              <a:rPr lang="en-US" dirty="0"/>
              <a:t>the </a:t>
            </a:r>
            <a:r>
              <a:rPr lang="en-US" dirty="0" smtClean="0"/>
              <a:t>blob</a:t>
            </a:r>
          </a:p>
          <a:p>
            <a:r>
              <a:rPr lang="en-US" dirty="0"/>
              <a:t>Get the connection string for the storage account from the Azure </a:t>
            </a:r>
            <a:r>
              <a:rPr lang="en-US" dirty="0" smtClean="0"/>
              <a:t>portal</a:t>
            </a:r>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storage = </a:t>
            </a:r>
            <a:r>
              <a:rPr lang="en-US" dirty="0" smtClean="0"/>
              <a:t>require("azure-storage");</a:t>
            </a:r>
          </a:p>
          <a:p>
            <a:r>
              <a:rPr lang="en-US" dirty="0" err="1" smtClean="0"/>
              <a:t>var</a:t>
            </a:r>
            <a:r>
              <a:rPr lang="en-US" dirty="0" smtClean="0"/>
              <a:t> service =</a:t>
            </a:r>
          </a:p>
          <a:p>
            <a:r>
              <a:rPr lang="en-US" dirty="0"/>
              <a:t> </a:t>
            </a:r>
            <a:r>
              <a:rPr lang="en-US" dirty="0" smtClean="0"/>
              <a:t>   </a:t>
            </a:r>
            <a:r>
              <a:rPr lang="en-US" dirty="0" err="1" smtClean="0"/>
              <a:t>storage.createBlobService</a:t>
            </a:r>
            <a:r>
              <a:rPr lang="en-US" dirty="0" smtClean="0"/>
              <a:t>("</a:t>
            </a:r>
            <a:r>
              <a:rPr lang="en-US" dirty="0" err="1" smtClean="0"/>
              <a:t>connection_string</a:t>
            </a:r>
            <a:r>
              <a:rPr lang="en-US" dirty="0" smtClean="0"/>
              <a:t>");</a:t>
            </a:r>
          </a:p>
          <a:p>
            <a:r>
              <a:rPr lang="en-US" dirty="0" err="1" smtClean="0"/>
              <a:t>service.createBlockBlobFromLocalFile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a:t>
            </a:r>
            <a:r>
              <a:rPr lang="en-US" dirty="0" smtClean="0"/>
              <a:t>   function(error</a:t>
            </a:r>
            <a:r>
              <a:rPr lang="en-US" dirty="0"/>
              <a:t>, </a:t>
            </a:r>
            <a:r>
              <a:rPr lang="en-US" dirty="0" smtClean="0"/>
              <a:t>result, response) {</a:t>
            </a:r>
            <a:endParaRPr lang="en-US" dirty="0"/>
          </a:p>
          <a:p>
            <a:r>
              <a:rPr lang="en-US" dirty="0" smtClean="0"/>
              <a:t>    if (!</a:t>
            </a:r>
            <a:r>
              <a:rPr lang="en-US" dirty="0"/>
              <a:t>error</a:t>
            </a:r>
            <a:r>
              <a:rPr lang="en-US" dirty="0" smtClean="0"/>
              <a:t>) {</a:t>
            </a:r>
            <a:endParaRPr lang="en-US" dirty="0"/>
          </a:p>
          <a:p>
            <a:r>
              <a:rPr lang="en-US" dirty="0" smtClean="0"/>
              <a:t>        </a:t>
            </a:r>
            <a:r>
              <a:rPr lang="en-US" dirty="0"/>
              <a:t>// </a:t>
            </a:r>
            <a:r>
              <a:rPr lang="en-US" dirty="0" smtClean="0"/>
              <a:t>File </a:t>
            </a:r>
            <a:r>
              <a:rPr lang="en-US" dirty="0"/>
              <a:t>uploaded</a:t>
            </a:r>
          </a:p>
          <a:p>
            <a:r>
              <a:rPr lang="en-US" dirty="0" smtClean="0"/>
              <a:t>    </a:t>
            </a:r>
            <a:r>
              <a:rPr lang="en-US" dirty="0"/>
              <a:t>}</a:t>
            </a:r>
          </a:p>
          <a:p>
            <a:r>
              <a:rPr lang="en-US" dirty="0" smtClean="0"/>
              <a:t>});</a:t>
            </a:r>
          </a:p>
          <a:p>
            <a:endParaRPr lang="en-US" dirty="0"/>
          </a:p>
          <a:p>
            <a:r>
              <a:rPr lang="en-US" dirty="0" smtClean="0"/>
              <a:t>// Or use </a:t>
            </a:r>
            <a:r>
              <a:rPr lang="en-US" dirty="0" err="1" smtClean="0"/>
              <a:t>createBlockBlobFromStream</a:t>
            </a:r>
            <a:r>
              <a:rPr lang="en-US" dirty="0" smtClean="0"/>
              <a:t>,</a:t>
            </a:r>
          </a:p>
          <a:p>
            <a:r>
              <a:rPr lang="en-US" dirty="0" smtClean="0"/>
              <a:t>// </a:t>
            </a:r>
            <a:r>
              <a:rPr lang="en-US" dirty="0" err="1" smtClean="0"/>
              <a:t>createBlockBlobFromText</a:t>
            </a:r>
            <a:r>
              <a:rPr lang="en-US" dirty="0" smtClean="0"/>
              <a:t>, or</a:t>
            </a:r>
          </a:p>
          <a:p>
            <a:r>
              <a:rPr lang="en-US" dirty="0" smtClean="0"/>
              <a:t>// </a:t>
            </a:r>
            <a:r>
              <a:rPr lang="en-US" dirty="0" err="1" smtClean="0"/>
              <a:t>createWriteStreamToBlockBlob</a:t>
            </a:r>
            <a:endParaRPr lang="en-US" dirty="0"/>
          </a:p>
        </p:txBody>
      </p:sp>
    </p:spTree>
    <p:extLst>
      <p:ext uri="{BB962C8B-B14F-4D97-AF65-F5344CB8AC3E}">
        <p14:creationId xmlns:p14="http://schemas.microsoft.com/office/powerpoint/2010/main" val="19001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Enumerate all the block blobs in a specified container in a specified storage account</a:t>
            </a:r>
          </a:p>
          <a:p>
            <a:r>
              <a:rPr lang="en-US" dirty="0"/>
              <a:t>Retrieve the name of each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service.listBlobsSegmented</a:t>
            </a:r>
            <a:r>
              <a:rPr lang="en-US" dirty="0" smtClean="0"/>
              <a:t>("</a:t>
            </a:r>
            <a:r>
              <a:rPr lang="en-US" dirty="0" err="1" smtClean="0"/>
              <a:t>container_name</a:t>
            </a:r>
            <a:r>
              <a:rPr lang="en-US" dirty="0" smtClean="0"/>
              <a:t>", null,</a:t>
            </a:r>
          </a:p>
          <a:p>
            <a:r>
              <a:rPr lang="en-US" dirty="0"/>
              <a:t> </a:t>
            </a:r>
            <a:r>
              <a:rPr lang="en-US" dirty="0" smtClean="0"/>
              <a:t>   function(error, result, response) {</a:t>
            </a:r>
          </a:p>
          <a:p>
            <a:r>
              <a:rPr lang="en-US" dirty="0" smtClean="0"/>
              <a:t>    if (!error) {</a:t>
            </a:r>
          </a:p>
          <a:p>
            <a:r>
              <a:rPr lang="en-US" dirty="0" smtClean="0"/>
              <a:t>        for (i=0; i&lt;</a:t>
            </a:r>
            <a:r>
              <a:rPr lang="en-US" dirty="0" err="1" smtClean="0"/>
              <a:t>result.entries.length</a:t>
            </a:r>
            <a:r>
              <a:rPr lang="en-US" dirty="0" smtClean="0"/>
              <a:t>; i++) {</a:t>
            </a:r>
          </a:p>
          <a:p>
            <a:r>
              <a:rPr lang="en-US" dirty="0" smtClean="0"/>
              <a:t>            </a:t>
            </a:r>
            <a:r>
              <a:rPr lang="en-US" dirty="0" err="1" smtClean="0"/>
              <a:t>var</a:t>
            </a:r>
            <a:r>
              <a:rPr lang="en-US" dirty="0" smtClean="0"/>
              <a:t> blob = </a:t>
            </a:r>
            <a:r>
              <a:rPr lang="en-US" dirty="0" err="1" smtClean="0"/>
              <a:t>result.entries</a:t>
            </a:r>
            <a:r>
              <a:rPr lang="en-US" dirty="0" smtClean="0"/>
              <a:t>[i];</a:t>
            </a:r>
          </a:p>
          <a:p>
            <a:r>
              <a:rPr lang="en-US" dirty="0"/>
              <a:t> </a:t>
            </a:r>
            <a:r>
              <a:rPr lang="en-US" dirty="0" smtClean="0"/>
              <a:t>           </a:t>
            </a:r>
            <a:r>
              <a:rPr lang="en-US" dirty="0" err="1" smtClean="0"/>
              <a:t>var</a:t>
            </a:r>
            <a:r>
              <a:rPr lang="en-US" dirty="0" smtClean="0"/>
              <a:t> name = blob.name;</a:t>
            </a:r>
          </a:p>
          <a:p>
            <a:r>
              <a:rPr lang="en-US" dirty="0" smtClean="0"/>
              <a:t>        }</a:t>
            </a:r>
          </a:p>
          <a:p>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86313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Read metadata properties named "Property1," "Property2," and "Property3" from a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var</a:t>
            </a:r>
            <a:r>
              <a:rPr lang="en-US" dirty="0" smtClean="0"/>
              <a:t> </a:t>
            </a:r>
            <a:r>
              <a:rPr lang="en-US" dirty="0"/>
              <a:t>options = {</a:t>
            </a:r>
          </a:p>
          <a:p>
            <a:r>
              <a:rPr lang="en-US" dirty="0" smtClean="0"/>
              <a:t>    </a:t>
            </a:r>
            <a:r>
              <a:rPr lang="en-US" dirty="0" err="1"/>
              <a:t>maxResults</a:t>
            </a:r>
            <a:r>
              <a:rPr lang="en-US" dirty="0"/>
              <a:t>: 5000,</a:t>
            </a:r>
          </a:p>
          <a:p>
            <a:r>
              <a:rPr lang="en-US" dirty="0" smtClean="0"/>
              <a:t>    </a:t>
            </a:r>
            <a:r>
              <a:rPr lang="en-US" dirty="0"/>
              <a:t>include: "metadata",</a:t>
            </a:r>
          </a:p>
          <a:p>
            <a:r>
              <a:rPr lang="en-US" dirty="0" smtClean="0"/>
              <a:t>};</a:t>
            </a:r>
          </a:p>
          <a:p>
            <a:endParaRPr lang="en-US" dirty="0"/>
          </a:p>
          <a:p>
            <a:r>
              <a:rPr lang="en-US" dirty="0" smtClean="0"/>
              <a:t>// TODO: Add remaining code</a:t>
            </a:r>
          </a:p>
          <a:p>
            <a:endParaRPr lang="en-US" dirty="0"/>
          </a:p>
          <a:p>
            <a:endParaRPr lang="en-US" dirty="0"/>
          </a:p>
          <a:p>
            <a:endParaRPr lang="en-US" dirty="0"/>
          </a:p>
        </p:txBody>
      </p:sp>
    </p:spTree>
    <p:extLst>
      <p:ext uri="{BB962C8B-B14F-4D97-AF65-F5344CB8AC3E}">
        <p14:creationId xmlns:p14="http://schemas.microsoft.com/office/powerpoint/2010/main" val="412610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2"/>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a:t>
            </a:r>
            <a:r>
              <a:rPr lang="en-US" dirty="0" smtClean="0"/>
              <a:t>pass a </a:t>
            </a:r>
            <a:r>
              <a:rPr lang="en-US" dirty="0"/>
              <a:t>stream instead </a:t>
            </a:r>
            <a:r>
              <a:rPr lang="en-US" dirty="0" smtClean="0"/>
              <a:t>of a URI</a:t>
            </a:r>
            <a:endParaRPr lang="en-US" dirty="0"/>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a:t>
            </a:r>
            <a:r>
              <a:rPr lang="en-US" dirty="0" smtClean="0"/>
              <a:t>  url</a:t>
            </a:r>
            <a:r>
              <a:rPr lang="en-US" dirty="0"/>
              <a:t>: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endParaRPr lang="en-US" dirty="0"/>
          </a:p>
        </p:txBody>
      </p:sp>
    </p:spTree>
    <p:extLst>
      <p:ext uri="{BB962C8B-B14F-4D97-AF65-F5344CB8AC3E}">
        <p14:creationId xmlns:p14="http://schemas.microsoft.com/office/powerpoint/2010/main" val="365274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HOL (MVC).html</a:t>
            </a:r>
          </a:p>
          <a:p>
            <a:r>
              <a:rPr lang="en-US" dirty="0"/>
              <a:t>Azure Storage HOL </a:t>
            </a:r>
            <a:r>
              <a:rPr lang="en-US" dirty="0" smtClean="0"/>
              <a:t>(Node).html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2"/>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2"/>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3"/>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8280</TotalTime>
  <Words>1903</Words>
  <Application>Microsoft Office PowerPoint</Application>
  <PresentationFormat>Widescreen</PresentationFormat>
  <Paragraphs>342</Paragraphs>
  <Slides>28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Containers</vt:lpstr>
      <vt:lpstr>Storage Blobs</vt:lpstr>
      <vt:lpstr>Azure Storage Tools</vt:lpstr>
      <vt:lpstr>Accessing Blob Storage Programmatically</vt:lpstr>
      <vt:lpstr>Uploading a Blob (C#)</vt:lpstr>
      <vt:lpstr>Downloading a Blob (C#)</vt:lpstr>
      <vt:lpstr>Enumerating Blobs in a Container (C#)</vt:lpstr>
      <vt:lpstr>Writing Blob Metadata (C#)</vt:lpstr>
      <vt:lpstr>Reading Blob Metadata (C#)</vt:lpstr>
      <vt:lpstr>Deleting a Blob (C#)</vt:lpstr>
      <vt:lpstr>Uploading a Blob (Node.js)</vt:lpstr>
      <vt:lpstr>Downloading a Blob (Node.js)</vt:lpstr>
      <vt:lpstr>Enumerating Blobs in a Container (Node.js)</vt:lpstr>
      <vt:lpstr>Writing Blob Metadata (Node.js)</vt:lpstr>
      <vt:lpstr>Reading Blob Metadata (Node.js)</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210</cp:revision>
  <dcterms:created xsi:type="dcterms:W3CDTF">2016-04-21T18:51:19Z</dcterms:created>
  <dcterms:modified xsi:type="dcterms:W3CDTF">2016-06-21T18:21:03Z</dcterms:modified>
</cp:coreProperties>
</file>