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287" r:id="rId4"/>
    <p:sldId id="288" r:id="rId5"/>
    <p:sldId id="289" r:id="rId6"/>
    <p:sldId id="290" r:id="rId7"/>
    <p:sldId id="296" r:id="rId8"/>
    <p:sldId id="292" r:id="rId9"/>
    <p:sldId id="294" r:id="rId10"/>
    <p:sldId id="293" r:id="rId11"/>
    <p:sldId id="301" r:id="rId12"/>
    <p:sldId id="300" r:id="rId13"/>
    <p:sldId id="295"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8D8787"/>
    <a:srgbClr val="979191"/>
    <a:srgbClr val="235888"/>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753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2"/>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a:t>Meaning of data is </a:t>
            </a:r>
            <a:r>
              <a:rPr lang="en-US" dirty="0" smtClean="0"/>
              <a:t>unimportant</a:t>
            </a:r>
          </a:p>
          <a:p>
            <a:pPr lvl="1"/>
            <a:r>
              <a:rPr lang="en-US" dirty="0"/>
              <a:t>C</a:t>
            </a:r>
            <a:r>
              <a:rPr lang="en-US" dirty="0" smtClean="0"/>
              <a:t>omputer </a:t>
            </a:r>
            <a:r>
              <a:rPr lang="en-US" dirty="0"/>
              <a:t>simply finds patterns in </a:t>
            </a:r>
            <a:r>
              <a:rPr lang="en-US" dirty="0" smtClean="0"/>
              <a:t>it</a:t>
            </a:r>
          </a:p>
          <a:p>
            <a:r>
              <a:rPr lang="en-US" dirty="0" smtClean="0"/>
              <a:t>Use </a:t>
            </a:r>
            <a:r>
              <a:rPr lang="en-US" dirty="0"/>
              <a:t>it to build smart apps</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7396</TotalTime>
  <Words>973</Words>
  <Application>Microsoft Office PowerPoint</Application>
  <PresentationFormat>Widescreen</PresentationFormat>
  <Paragraphs>59</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102</cp:revision>
  <dcterms:created xsi:type="dcterms:W3CDTF">2016-04-21T18:51:19Z</dcterms:created>
  <dcterms:modified xsi:type="dcterms:W3CDTF">2016-06-21T18:10:46Z</dcterms:modified>
</cp:coreProperties>
</file>