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3.xml" ContentType="application/vnd.openxmlformats-officedocument.presentationml.comment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084" autoAdjust="0"/>
  </p:normalViewPr>
  <p:slideViewPr>
    <p:cSldViewPr snapToGrid="0">
      <p:cViewPr varScale="1">
        <p:scale>
          <a:sx n="76" d="100"/>
          <a:sy n="76" d="100"/>
        </p:scale>
        <p:origin x="-104" y="-6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27T21:28:46.433" idx="2">
    <p:pos x="-33" y="-32"/>
    <p:text>Mary Kate, please see my Concepts slide at the end of the lesson - it's a summary</p:text>
    <p:extLst mod="1">
      <p:ext uri="{C676402C-5697-4E1C-873F-D02D1690AC5C}">
        <p15:threadingInfo xmlns:p15="http://schemas.microsoft.com/office/powerpoint/2012/main" timeZoneBias="240"/>
      </p:ext>
    </p:extLst>
  </p:cm>
  <p:cm authorId="2" dt="2016-06-28T14:00:53.701" idx="2">
    <p:pos x="-11" y="-10"/>
    <p:text>I put them in here</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6-06-28T13:38:50.248" idx="1">
    <p:pos x="11" y="10"/>
    <p:text>Vague image but it demonstrates the idea.  I recommend: remove numbers and abbreviate text (1. Register for Push, 2. Send ID, 3. Request push, 4. Push!)  Client should look like a mobile device)no gears). PNS shoul have google and apple and Windows logos in it</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6-27T21:29:21.366" idx="3">
    <p:pos x="-42" y="-30"/>
    <p:text>Need screenshot</p:text>
    <p:extLst mod="1">
      <p:ext uri="{C676402C-5697-4E1C-873F-D02D1690AC5C}">
        <p15:threadingInfo xmlns:p15="http://schemas.microsoft.com/office/powerpoint/2012/main" timeZoneBias="240"/>
      </p:ext>
    </p:extLst>
  </p:cm>
  <p:cm authorId="2" dt="2016-06-28T14:01:15.805" idx="3">
    <p:pos x="10" y="10"/>
    <p:text>this one work?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Windows Phone, Amazon 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a:t>
            </a:r>
            <a:r>
              <a:rPr lang="en-US" baseline="0" dirty="0" smtClean="0">
                <a:effectLst/>
              </a:rPr>
              <a:t>push</a:t>
            </a:r>
            <a:endParaRPr lang="en-US" baseline="0" dirty="0">
              <a:effectLs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 Windows Phone, 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a:t>
            </a:r>
            <a:r>
              <a:rPr lang="en-US"/>
              <a:t>others</a:t>
            </a:r>
            <a:r>
              <a:rPr lang="en-US" baseline="0"/>
              <a:t> types </a:t>
            </a:r>
            <a:r>
              <a:rPr lang="en-US" baseline="0" dirty="0"/>
              <a:t>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Windows Phone, 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omments" Target="../comments/comment3.xml"/><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smtClean="0"/>
              <a:t>Azure </a:t>
            </a:r>
            <a:r>
              <a:rPr lang="en-US" dirty="0"/>
              <a:t>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  MOBILE SERVICE</a:t>
            </a: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accent1"/>
                </a:solidFill>
                <a:effectLst/>
                <a:uLnTx/>
                <a:uFillTx/>
              </a:rPr>
              <a:t>  </a:t>
            </a:r>
            <a:r>
              <a:rPr kumimoji="0" lang="en-US" sz="3200" b="0" i="0" u="none" strike="noStrike" kern="0" cap="none" spc="0" normalizeH="0" baseline="0" noProof="0" dirty="0">
                <a:ln>
                  <a:noFill/>
                </a:ln>
                <a:solidFill>
                  <a:schemeClr val="bg1"/>
                </a:solidFill>
                <a:effectLst/>
                <a:uLnTx/>
                <a:uFillTx/>
              </a:rPr>
              <a:t>DEVICE</a:t>
            </a: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smtClean="0"/>
              <a:t>Apple</a:t>
            </a:r>
            <a:endParaRPr lang="en-US" sz="2800" dirty="0"/>
          </a:p>
          <a:p>
            <a:pPr lvl="1"/>
            <a:r>
              <a:rPr lang="en-US" sz="2800" dirty="0"/>
              <a:t>Google</a:t>
            </a:r>
          </a:p>
          <a:p>
            <a:pPr lvl="1"/>
            <a:r>
              <a:rPr lang="en-US" sz="2800" dirty="0"/>
              <a:t>Windows</a:t>
            </a:r>
          </a:p>
          <a:p>
            <a:pPr lvl="1"/>
            <a:r>
              <a:rPr lang="en-US" sz="2800" dirty="0"/>
              <a:t>Windows Phone</a:t>
            </a:r>
          </a:p>
          <a:p>
            <a:pPr lvl="1"/>
            <a:r>
              <a:rPr lang="en-US" sz="2800" dirty="0"/>
              <a:t>Amazon</a:t>
            </a:r>
          </a:p>
          <a:p>
            <a:pPr lvl="1"/>
            <a:r>
              <a:rPr lang="en-US" sz="2800" dirty="0" err="1" smtClean="0"/>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smtClean="0"/>
              <a:t>Push</a:t>
            </a:r>
            <a:endParaRPr lang="en-US" dirty="0"/>
          </a:p>
        </p:txBody>
      </p:sp>
      <p:grpSp>
        <p:nvGrpSpPr>
          <p:cNvPr id="57" name="Group 5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Services</a:t>
            </a:r>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Windows Phone, 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
        <p:nvSpPr>
          <p:cNvPr id="4" name="Rectangle 3"/>
          <p:cNvSpPr/>
          <p:nvPr/>
        </p:nvSpPr>
        <p:spPr>
          <a:xfrm>
            <a:off x="6750821" y="5046886"/>
            <a:ext cx="2940952" cy="93584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 name="Rectangle 4"/>
          <p:cNvSpPr/>
          <p:nvPr/>
        </p:nvSpPr>
        <p:spPr>
          <a:xfrm>
            <a:off x="3759740" y="3676540"/>
            <a:ext cx="2991081" cy="350942"/>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704415" y="2272770"/>
            <a:ext cx="2122164" cy="38436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0585398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a:ln>
            <a:solidFill>
              <a:srgbClr val="8D8787"/>
            </a:solidFill>
          </a:ln>
        </p:spPr>
      </p:pic>
      <p:sp>
        <p:nvSpPr>
          <p:cNvPr id="2" name="Rectangle 1"/>
          <p:cNvSpPr/>
          <p:nvPr/>
        </p:nvSpPr>
        <p:spPr>
          <a:xfrm>
            <a:off x="2673593" y="6066291"/>
            <a:ext cx="2005194" cy="28409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4929436" y="4980040"/>
            <a:ext cx="1955065" cy="267385"/>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305465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enterprise features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a:ln>
            <a:solidFill>
              <a:srgbClr val="979191"/>
            </a:solidFill>
          </a:ln>
        </p:spPr>
      </p:pic>
      <p:sp>
        <p:nvSpPr>
          <p:cNvPr id="5" name="Rectangle 4"/>
          <p:cNvSpPr/>
          <p:nvPr/>
        </p:nvSpPr>
        <p:spPr>
          <a:xfrm>
            <a:off x="5347185" y="2038808"/>
            <a:ext cx="2222424" cy="300808"/>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8288137" y="4528829"/>
            <a:ext cx="902338" cy="30080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smtClean="0"/>
              <a:t>Data </a:t>
            </a:r>
            <a:r>
              <a:rPr lang="en-US" sz="2800" dirty="0"/>
              <a:t>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endParaRPr lang="en-US" sz="2800" dirty="0">
                <a:solidFill>
                  <a:schemeClr val="bg1"/>
                </a:solidFill>
              </a:endParaRP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a:t>
            </a:r>
            <a:r>
              <a:rPr lang="en-US" dirty="0" smtClean="0">
                <a:solidFill>
                  <a:srgbClr val="FFFFFF"/>
                </a:solidFill>
              </a:rPr>
              <a:t>products</a:t>
            </a:r>
            <a:endParaRPr lang="en-US" dirty="0">
              <a:solidFill>
                <a:srgbClr val="FFFFFF"/>
              </a:solidFill>
            </a:endParaRP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45" name="Group 44"/>
          <p:cNvGrpSpPr/>
          <p:nvPr/>
        </p:nvGrpSpPr>
        <p:grpSpPr>
          <a:xfrm>
            <a:off x="158444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21" name="Group 20"/>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20" name="Group 19"/>
              <p:cNvGrpSpPr/>
              <p:nvPr/>
            </p:nvGrpSpPr>
            <p:grpSpPr>
              <a:xfrm>
                <a:off x="1584442" y="2540453"/>
                <a:ext cx="450067" cy="2871528"/>
                <a:chOff x="1584442" y="2540453"/>
                <a:chExt cx="450067" cy="2871528"/>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4268967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3" y="1825625"/>
            <a:ext cx="8290049" cy="4351338"/>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smtClean="0"/>
              <a:t>Azure </a:t>
            </a:r>
            <a:r>
              <a:rPr lang="en-US" dirty="0"/>
              <a:t>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a:t>
            </a:r>
            <a:r>
              <a:rPr lang="en-US" dirty="0" smtClean="0"/>
              <a:t>CLI</a:t>
            </a:r>
            <a:endParaRPr lang="en-US" dirty="0"/>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endParaRPr lang="en-US" sz="2800" dirty="0">
                <a:solidFill>
                  <a:srgbClr val="FFFFFF"/>
                </a:solidFill>
              </a:endParaRP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24832</TotalTime>
  <Words>1727</Words>
  <Application>Microsoft Macintosh PowerPoint</Application>
  <PresentationFormat>Custom</PresentationFormat>
  <Paragraphs>235</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542</cp:revision>
  <dcterms:created xsi:type="dcterms:W3CDTF">2016-04-21T18:51:19Z</dcterms:created>
  <dcterms:modified xsi:type="dcterms:W3CDTF">2016-06-28T20:05:29Z</dcterms:modified>
</cp:coreProperties>
</file>