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1"/>
  </p:notesMasterIdLst>
  <p:sldIdLst>
    <p:sldId id="294" r:id="rId2"/>
    <p:sldId id="293" r:id="rId3"/>
    <p:sldId id="295" r:id="rId4"/>
    <p:sldId id="296" r:id="rId5"/>
    <p:sldId id="299" r:id="rId6"/>
    <p:sldId id="298" r:id="rId7"/>
    <p:sldId id="302" r:id="rId8"/>
    <p:sldId id="304" r:id="rId9"/>
    <p:sldId id="303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4" r:id="rId28"/>
    <p:sldId id="325" r:id="rId29"/>
    <p:sldId id="32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50" autoAdjust="0"/>
    <p:restoredTop sz="75786" autoAdjust="0"/>
  </p:normalViewPr>
  <p:slideViewPr>
    <p:cSldViewPr snapToGrid="0">
      <p:cViewPr varScale="1">
        <p:scale>
          <a:sx n="98" d="100"/>
          <a:sy n="98" d="100"/>
        </p:scale>
        <p:origin x="-12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To get to the properties</a:t>
            </a:r>
            <a:r>
              <a:rPr lang="en-US" baseline="0" dirty="0"/>
              <a:t> page of a project in Visual Studio, right click it in the Solution Explorer view and select properties. You can also left-click it and then hit alt + enter</a:t>
            </a:r>
            <a:endParaRPr lang="en-US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For the distribution identity:</a:t>
            </a:r>
            <a:r>
              <a:rPr lang="en-US" baseline="0" dirty="0"/>
              <a:t> if you have multiple available identities, you would select the correct one from the drop-down list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For the provisioning</a:t>
            </a:r>
            <a:r>
              <a:rPr lang="en-US" baseline="0" dirty="0"/>
              <a:t> profile: if you have multiple available profiles, you would select the correct one from the drop-down list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For the purposes of this lesson, the custom entitlements and resource rules, as well as the additional arguments, will be left for further research for advanced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18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this point, a developer would already have an account in order to develop and test their iOS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more ways to configure the app. Most unlisted are very straight-forward (like the app’s name or an icon to show in the store,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fine details in configuring iTunes Connect are outside of the scope of this lesson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Apple’s reference guide for iTunes Connect: https://developer.apple.com/library/ios/documentation/LanguagesUtilities/Conceptual/iTunesConnect_Guide/Chapters/About.html#//apple_ref/doc/uid/TP40011225-CH1-SW1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96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If the provisioning</a:t>
            </a:r>
            <a:r>
              <a:rPr lang="en-US" baseline="0" dirty="0"/>
              <a:t> profile created in this lesson is used, it can’t be deployed to a device. It’s meant for the app store. But we still do this to create the app bundle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i="0" dirty="0">
                <a:solidFill>
                  <a:schemeClr val="tx1"/>
                </a:solidFill>
              </a:rPr>
              <a:t>The</a:t>
            </a:r>
            <a:r>
              <a:rPr lang="en-US" i="0" baseline="0" dirty="0">
                <a:solidFill>
                  <a:schemeClr val="tx1"/>
                </a:solidFill>
              </a:rPr>
              <a:t> generated a</a:t>
            </a:r>
            <a:r>
              <a:rPr lang="en-US" i="0" dirty="0">
                <a:solidFill>
                  <a:schemeClr val="tx1"/>
                </a:solidFill>
              </a:rPr>
              <a:t>pp bundle can be located at ~/Library/Caches/Xamarin/</a:t>
            </a:r>
            <a:r>
              <a:rPr lang="en-US" i="0" dirty="0" err="1">
                <a:solidFill>
                  <a:schemeClr val="tx1"/>
                </a:solidFill>
              </a:rPr>
              <a:t>mtbs</a:t>
            </a:r>
            <a:r>
              <a:rPr lang="en-US" i="0" dirty="0">
                <a:solidFill>
                  <a:schemeClr val="tx1"/>
                </a:solidFill>
              </a:rPr>
              <a:t>/builds/</a:t>
            </a:r>
            <a:r>
              <a:rPr lang="en-US" i="0" dirty="0" err="1">
                <a:solidFill>
                  <a:schemeClr val="tx1"/>
                </a:solidFill>
              </a:rPr>
              <a:t>YourAppName</a:t>
            </a:r>
            <a:r>
              <a:rPr lang="en-US" i="0" dirty="0">
                <a:solidFill>
                  <a:schemeClr val="tx1"/>
                </a:solidFill>
              </a:rPr>
              <a:t>/{project-</a:t>
            </a:r>
            <a:r>
              <a:rPr lang="en-US" i="0" dirty="0" err="1">
                <a:solidFill>
                  <a:schemeClr val="tx1"/>
                </a:solidFill>
              </a:rPr>
              <a:t>guid</a:t>
            </a:r>
            <a:r>
              <a:rPr lang="en-US" i="0" dirty="0">
                <a:solidFill>
                  <a:schemeClr val="tx1"/>
                </a:solidFill>
              </a:rPr>
              <a:t>}/output/Release/iPhone/</a:t>
            </a:r>
            <a:r>
              <a:rPr lang="en-US" i="0" dirty="0" err="1">
                <a:solidFill>
                  <a:schemeClr val="tx1"/>
                </a:solidFill>
              </a:rPr>
              <a:t>YourAppName.app</a:t>
            </a:r>
            <a:endParaRPr lang="en-US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There is another way to prepare the app for the App Store, but it involves changing the provisioning and may confuse beginners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You only need to download and install Application Loader once per machine</a:t>
            </a:r>
            <a:endParaRPr lang="en-US" dirty="0"/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In-depth look at the preparation steps: https://developer.xamarin.com/guides/ios/deployment,_testing,_and_metrics/app_distribution/app-store-distribution/publishing_to_the_app_store/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Application Loader: http://help.apple.com/itc/apploader/#/apdATD1E12-D1E1A1303-D1E12A1126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8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Generally speaking, these are the things they consider most. But they have a very long and extensive document explaining what may get your app rejected (see References below)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Apple’s reference guide for App Store review guidelines: https://developer.apple.com/app-store/review/guidelines/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4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There are other Android stores, but Google Play is the most dominant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43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The following slides will explain the steps on this slide</a:t>
            </a:r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iOS</a:t>
            </a:r>
            <a:r>
              <a:rPr lang="en-US" baseline="0" dirty="0"/>
              <a:t> app distribution for Xamarin: </a:t>
            </a:r>
            <a:r>
              <a:rPr lang="en-US" dirty="0"/>
              <a:t>https://developer.xamarin.com/guides/ios/deployment,_testing,_and_metrics/app_distribution/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81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To</a:t>
            </a:r>
            <a:r>
              <a:rPr lang="en-US" baseline="0" dirty="0"/>
              <a:t> open the Android Manifest, open the properties pages and click on Android Manifest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There are a lot more configuration options that are outside the scope of this lesson</a:t>
            </a:r>
            <a:endParaRPr lang="en-US" dirty="0"/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In-depth look at the preparation steps: https://developer.xamarin.com/guides/ios/deployment,_testing,_and_metrics/app_distribution/app-store-distribution/publishing_to_the_app_store/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Application Loader: http://help.apple.com/itc/apploader/#/apdATD1E12-D1E1A1303-D1E12A1126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2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Change &lt;filename&gt;</a:t>
            </a:r>
            <a:r>
              <a:rPr lang="en-US" baseline="0" dirty="0"/>
              <a:t> and &lt;key-name&gt; to your proposed file name and key names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A sample of the command prompt’s questions will appear on the next slide</a:t>
            </a:r>
            <a:endParaRPr lang="en-US" dirty="0"/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Keytool</a:t>
            </a:r>
            <a:r>
              <a:rPr lang="en-US" dirty="0"/>
              <a:t> documentation: http://docs.oracle.com/javase/6/docs/technotes/tools/solaris/keytool.html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60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All of the text after prompts are examples</a:t>
            </a:r>
            <a:r>
              <a:rPr lang="en-US" baseline="0" dirty="0"/>
              <a:t> of user input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Passwords are not displayed, even placeholders (like circles). This prevents others from knowing the length of the password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To list keys in a </a:t>
            </a:r>
            <a:r>
              <a:rPr lang="en-US" baseline="0" dirty="0" err="1"/>
              <a:t>keystore</a:t>
            </a:r>
            <a:r>
              <a:rPr lang="en-US" baseline="0" dirty="0"/>
              <a:t>, enter the following at a command prompt: </a:t>
            </a:r>
            <a:r>
              <a:rPr lang="en-US" baseline="0" dirty="0" err="1"/>
              <a:t>keytool</a:t>
            </a:r>
            <a:r>
              <a:rPr lang="en-US" baseline="0" dirty="0"/>
              <a:t> -list -</a:t>
            </a:r>
            <a:r>
              <a:rPr lang="en-US" baseline="0" dirty="0" err="1"/>
              <a:t>keystore</a:t>
            </a:r>
            <a:r>
              <a:rPr lang="en-US" baseline="0" dirty="0"/>
              <a:t> &lt;</a:t>
            </a:r>
            <a:r>
              <a:rPr lang="en-US" baseline="0" dirty="0" err="1"/>
              <a:t>MyKeyStore</a:t>
            </a:r>
            <a:r>
              <a:rPr lang="en-US" baseline="0" dirty="0"/>
              <a:t>&gt;.</a:t>
            </a:r>
            <a:r>
              <a:rPr lang="en-US" baseline="0" dirty="0" err="1"/>
              <a:t>keystore</a:t>
            </a:r>
            <a:r>
              <a:rPr lang="en-US" baseline="0" dirty="0"/>
              <a:t>, with </a:t>
            </a:r>
            <a:r>
              <a:rPr lang="en-US" baseline="0" dirty="0" err="1"/>
              <a:t>MyKeyStore</a:t>
            </a:r>
            <a:r>
              <a:rPr lang="en-US" baseline="0" dirty="0"/>
              <a:t> replaced with your </a:t>
            </a:r>
            <a:r>
              <a:rPr lang="en-US" baseline="0" dirty="0" err="1"/>
              <a:t>keystore’s</a:t>
            </a:r>
            <a:r>
              <a:rPr lang="en-US" baseline="0" dirty="0"/>
              <a:t>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2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This build configuration is the one on the toolbar,</a:t>
            </a:r>
            <a:r>
              <a:rPr lang="en-US" baseline="0" dirty="0"/>
              <a:t> not in the Android Manifest</a:t>
            </a:r>
            <a:endParaRPr lang="en-US" dirty="0"/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 source: https://developer.xamarin.com/guides/android/deployment,_testing,_and_metrics/publishing_an_application/part_2_-_signing_the_android_application_package/Images/09.png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62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This step will name the signed APK and destination of the generated, signed APK</a:t>
            </a:r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 source: https://developer.xamarin.com/guides/android/deployment,_testing,_and_metrics/publishing_an_application/part_2_-_signing_the_android_application_package/Images/10.png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99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Only need to register once.</a:t>
            </a:r>
            <a:r>
              <a:rPr lang="en-US" baseline="0" dirty="0"/>
              <a:t> $25 fee required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Launch icon is displayed on Google Play. Should have one for each major screen size: 36 x 36 </a:t>
            </a:r>
            <a:r>
              <a:rPr lang="en-US" baseline="0" dirty="0" err="1"/>
              <a:t>px</a:t>
            </a:r>
            <a:r>
              <a:rPr lang="en-US" baseline="0" dirty="0"/>
              <a:t>, 48 x 48 </a:t>
            </a:r>
            <a:r>
              <a:rPr lang="en-US" baseline="0" dirty="0" err="1"/>
              <a:t>px</a:t>
            </a:r>
            <a:r>
              <a:rPr lang="en-US" baseline="0" dirty="0"/>
              <a:t>, 72 x 72 </a:t>
            </a:r>
            <a:r>
              <a:rPr lang="en-US" baseline="0" dirty="0" err="1"/>
              <a:t>px</a:t>
            </a:r>
            <a:r>
              <a:rPr lang="en-US" baseline="0" dirty="0"/>
              <a:t>, 96 x 96 </a:t>
            </a:r>
            <a:r>
              <a:rPr lang="en-US" baseline="0" dirty="0" err="1"/>
              <a:t>px</a:t>
            </a:r>
            <a:endParaRPr lang="en-US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Application icon is for display in Google Play at a much larger scale. Must be 512 x 512</a:t>
            </a:r>
            <a:r>
              <a:rPr lang="en-US" baseline="0" dirty="0"/>
              <a:t> </a:t>
            </a:r>
            <a:r>
              <a:rPr lang="en-US" baseline="0" dirty="0" err="1"/>
              <a:t>px</a:t>
            </a:r>
            <a:endParaRPr lang="en-US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Screenshots must be </a:t>
            </a:r>
            <a:r>
              <a:rPr lang="pl-PL" baseline="0" dirty="0"/>
              <a:t>320w x 480h or 480w x 800h or 480w x 854h</a:t>
            </a:r>
            <a:r>
              <a:rPr lang="en-US" baseline="0" dirty="0"/>
              <a:t>. At least two are required. Eight is the maximum allowed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There are other options for uploading images and videos showcasing your app. Only the required images were discussed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In-depth look at the preparation steps: https://developer.xamarin.com/guides/ios/deployment,_testing,_and_metrics/app_distribution/app-store-distribution/publishing_to_the_app_store/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Application Loader: http://help.apple.com/itc/apploader/#/apdATD1E12-D1E1A1303-D1E12A1126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6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categories of things they consider when judging an app submission. But they have a very long and extensive document explaining what may get your app rejected (see References below)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Google Play developer program policies: https://play.google.com/about/developer-content-policy.html?rd=1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3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1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The following slides will explain the steps on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9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There are other options in the application tab, but these are the straight-forward,</a:t>
            </a:r>
            <a:r>
              <a:rPr lang="en-US" baseline="0" dirty="0"/>
              <a:t> required ones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There are a lot of visual assets, like other device types. Visual Studio’s </a:t>
            </a:r>
            <a:r>
              <a:rPr lang="en-US" baseline="0" dirty="0" err="1"/>
              <a:t>Package.appxmanifest</a:t>
            </a:r>
            <a:r>
              <a:rPr lang="en-US" baseline="0" dirty="0"/>
              <a:t> designer gives information of all the sizes needed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Permissions</a:t>
            </a:r>
            <a:r>
              <a:rPr lang="en-US" baseline="0" dirty="0"/>
              <a:t> of the app pertain to what device features the app can access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There are other, optional tabs that are outside the scope of this lesson</a:t>
            </a:r>
            <a:endParaRPr lang="en-US" dirty="0"/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In-depth look at the preparation steps:</a:t>
            </a:r>
            <a:r>
              <a:rPr lang="en-US" baseline="0" dirty="0"/>
              <a:t> https://msdn.microsoft.com/library/windows/apps/xaml/hh454036(v=vs.140).aspx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7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 clicking create, a new dialog will open. It will be explained in the next slide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 source: https://i-msdn.sec.s-msft.com/dynimg/IC826964.jpeg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47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 the package has been created, a new dialog opens for app validation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Google Play developer program policies: https://play.google.com/about/developer-content-policy.html?rd=1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04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Only need to register once.</a:t>
            </a:r>
            <a:r>
              <a:rPr lang="en-US" baseline="0" dirty="0"/>
              <a:t> $19 fee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826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08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08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device type (iOS, Android, Windows, etc.) has its own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Users can filter apps by things like category of app, popularity, rating, price (can be free),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Users can typically find out information about apps in the app store such as when the app was released, version number, how many people have downloaded it, read reviews,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App stores typically have quality and/or security requirements for apps submitted to their stores. These will be briefly touched in future slides on each individual app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Apps can be installed without an app store, but most users will start their search for apps in the app store. Thus, it would be a good business decision to get your apps that are intended for public consumption into the app store. This lesson will only discuss publishing apps to the app stores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24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4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The following slides will explain the steps on this slide</a:t>
            </a:r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iOS</a:t>
            </a:r>
            <a:r>
              <a:rPr lang="en-US" baseline="0" dirty="0"/>
              <a:t> app distribution for Xamarin: </a:t>
            </a:r>
            <a:r>
              <a:rPr lang="en-US" dirty="0"/>
              <a:t>https://developer.xamarin.com/guides/ios/deployment,_testing,_and_metrics/app_distribution/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2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this point, a developer would already have an account in order to develop and test their iOS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Only Team Agents and Admins can create distribution certificates. More on Team Roles and Privileges: https://developer.apple.com/library/ios/documentation/IDEs/Conceptual/AppDistributionGuide/ManagingYourTeam/ManagingYourTeam.html#//apple_ref/doc/uid/TP40012582-CH16-SW10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Image source: https://developer.xamarin.com/guides/ios/deployment,_testing,_and_metrics/app_distribution/app-store-distribution/Images/CreateCertManually01.png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0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this point, a developer would already have an account in order to develop and test their iOS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 entering an app id, you will need to select which app services will be required by your app. This determines what your app can access on an installed device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Image source: https://developer.xamarin.com/guides/ios/deployment,_testing,_and_metrics/app_distribution/app-store-distribution/Images/CreateCertManually01.png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References</a:t>
            </a:r>
            <a:r>
              <a:rPr lang="en-US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Image source: https://developer.xamarin.com/guides/ios/deployment,_testing,_and_metrics/app_distribution/app-store-distribution/Images/Distribute02.png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2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0" r:id="rId12"/>
    <p:sldLayoutId id="2147483663" r:id="rId13"/>
    <p:sldLayoutId id="2147483664" r:id="rId14"/>
    <p:sldLayoutId id="2147483662" r:id="rId15"/>
    <p:sldLayoutId id="21474836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Xamarin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</a:t>
            </a:r>
            <a:r>
              <a:rPr lang="en-US" sz="4000">
                <a:solidFill>
                  <a:srgbClr val="FFFF00"/>
                </a:solidFill>
              </a:rPr>
              <a:t>Lesson </a:t>
            </a:r>
            <a:r>
              <a:rPr lang="en-US" sz="4000" smtClean="0">
                <a:solidFill>
                  <a:srgbClr val="FFFF00"/>
                </a:solidFill>
              </a:rPr>
              <a:t>13: </a:t>
            </a:r>
            <a:endParaRPr lang="en-US" sz="4000" dirty="0">
              <a:solidFill>
                <a:srgbClr val="FFFF00"/>
              </a:solidFill>
            </a:endParaRPr>
          </a:p>
          <a:p>
            <a:r>
              <a:rPr lang="en-US" dirty="0"/>
              <a:t>Getting Your Apps into the App Store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Provisioning Profile in Xamarin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9190" y="1888830"/>
            <a:ext cx="6121027" cy="37317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chemeClr val="tx1"/>
                </a:solidFill>
              </a:rPr>
              <a:t>Go to properties page of iOS project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chemeClr val="tx1"/>
                </a:solidFill>
              </a:rPr>
              <a:t>Select iOS bundling signing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chemeClr val="tx1"/>
                </a:solidFill>
              </a:rPr>
              <a:t>Select the release configuration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chemeClr val="tx1"/>
                </a:solidFill>
              </a:rPr>
              <a:t>Select the proper platform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chemeClr val="tx1"/>
                </a:solidFill>
              </a:rPr>
              <a:t>Select the distribution identity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chemeClr val="tx1"/>
                </a:solidFill>
              </a:rPr>
              <a:t>Select the automatic profile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797" y="2544845"/>
            <a:ext cx="4467849" cy="2419688"/>
          </a:xfrm>
          <a:prstGeom prst="rect">
            <a:avLst/>
          </a:prstGeom>
          <a:ln>
            <a:solidFill>
              <a:srgbClr val="979191"/>
            </a:solidFill>
          </a:ln>
        </p:spPr>
      </p:pic>
    </p:spTree>
    <p:extLst>
      <p:ext uri="{BB962C8B-B14F-4D97-AF65-F5344CB8AC3E}">
        <p14:creationId xmlns:p14="http://schemas.microsoft.com/office/powerpoint/2010/main" val="405377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iTunes Connect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783541"/>
            <a:ext cx="10515600" cy="3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/>
              <a:t>Provide screenshots or video of app in action on iOS devices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Provide app description with features, benefit to end user</a:t>
            </a:r>
          </a:p>
          <a:p>
            <a:pPr>
              <a:buFont typeface="Wingdings" charset="2"/>
              <a:buChar char="§"/>
            </a:pPr>
            <a:r>
              <a:rPr lang="en-US" dirty="0"/>
              <a:t>Provide contact, support URLs to your site (required by Apple)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Set app's rating for parental controls in App Store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price or specify that app will be free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13" name="Rectangle 12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Tools for developers to submit and manage their App Store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98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App Store Distribution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21889" y="1615933"/>
            <a:ext cx="10635816" cy="480781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Edit </a:t>
            </a:r>
            <a:r>
              <a:rPr lang="en-US" i="0" dirty="0" err="1">
                <a:solidFill>
                  <a:srgbClr val="000000"/>
                </a:solidFill>
              </a:rPr>
              <a:t>Entitlements.plist</a:t>
            </a:r>
            <a:r>
              <a:rPr lang="en-US" i="0" dirty="0">
                <a:solidFill>
                  <a:srgbClr val="000000"/>
                </a:solidFill>
              </a:rPr>
              <a:t>, </a:t>
            </a:r>
            <a:r>
              <a:rPr lang="en-US" i="0" dirty="0" err="1">
                <a:solidFill>
                  <a:srgbClr val="000000"/>
                </a:solidFill>
              </a:rPr>
              <a:t>Info.plist</a:t>
            </a:r>
            <a:r>
              <a:rPr lang="en-US" i="0" dirty="0">
                <a:solidFill>
                  <a:srgbClr val="000000"/>
                </a:solidFill>
              </a:rPr>
              <a:t> files if necessary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Press Start button to deploy to device</a:t>
            </a:r>
          </a:p>
          <a:p>
            <a:pPr marL="685800" lvl="1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Deploy will fail because provisioning profile meant for app store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Create .zip file out of app bundle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Go to http://help.apple.com/itc/apploader</a:t>
            </a:r>
          </a:p>
          <a:p>
            <a:pPr marL="685800" lvl="1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getting started =&gt; installing Application Loader</a:t>
            </a:r>
          </a:p>
          <a:p>
            <a:pPr marL="685800" lvl="1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Follow instructions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Open Application Loader, click the “Deliver Your App” button, and select the .app.zip file when prompted.</a:t>
            </a:r>
          </a:p>
        </p:txBody>
      </p:sp>
    </p:spTree>
    <p:extLst>
      <p:ext uri="{BB962C8B-B14F-4D97-AF65-F5344CB8AC3E}">
        <p14:creationId xmlns:p14="http://schemas.microsoft.com/office/powerpoint/2010/main" val="399366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Store Submission Requirements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783541"/>
            <a:ext cx="10515600" cy="4074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13" name="Rectangle 12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Apple protects users and maintains quality via submission requirements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889884"/>
            <a:ext cx="10515600" cy="267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/>
              <a:t>Child safety</a:t>
            </a:r>
          </a:p>
          <a:p>
            <a:pPr>
              <a:buFont typeface="Wingdings" charset="2"/>
              <a:buChar char="§"/>
            </a:pPr>
            <a:r>
              <a:rPr lang="en-US" dirty="0"/>
              <a:t>App must be unique, useful or entertaining</a:t>
            </a:r>
          </a:p>
          <a:p>
            <a:pPr>
              <a:buFont typeface="Wingdings" charset="2"/>
              <a:buChar char="§"/>
            </a:pPr>
            <a:r>
              <a:rPr lang="en-US" dirty="0"/>
              <a:t>Demo apps or test apps will typically get rejected</a:t>
            </a:r>
          </a:p>
        </p:txBody>
      </p:sp>
    </p:spTree>
    <p:extLst>
      <p:ext uri="{BB962C8B-B14F-4D97-AF65-F5344CB8AC3E}">
        <p14:creationId xmlns:p14="http://schemas.microsoft.com/office/powerpoint/2010/main" val="1663449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to Google Play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Play Submission: Steps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735579"/>
            <a:ext cx="12192000" cy="2766083"/>
            <a:chOff x="0" y="1440161"/>
            <a:chExt cx="10802189" cy="853904"/>
          </a:xfrm>
        </p:grpSpPr>
        <p:sp>
          <p:nvSpPr>
            <p:cNvPr id="11" name="Rectangle 10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Create release build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Create private key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Sign the APK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Publish onto Google Play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21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Release Build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856757"/>
            <a:ext cx="12192000" cy="2631320"/>
            <a:chOff x="0" y="1461154"/>
            <a:chExt cx="10802189" cy="832911"/>
          </a:xfrm>
        </p:grpSpPr>
        <p:sp>
          <p:nvSpPr>
            <p:cNvPr id="11" name="Rectangle 10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689394" y="1461154"/>
              <a:ext cx="963259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Fill out Android Manifest (app/package name, version, permissions…)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In the build tab of properties page, change configuration to “Release”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Rebuild the 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93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Private Key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856757"/>
            <a:ext cx="12192000" cy="3102105"/>
            <a:chOff x="0" y="1461154"/>
            <a:chExt cx="10802189" cy="832911"/>
          </a:xfrm>
        </p:grpSpPr>
        <p:sp>
          <p:nvSpPr>
            <p:cNvPr id="11" name="Rectangle 10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689394" y="1461154"/>
              <a:ext cx="10112795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Use </a:t>
              </a:r>
              <a:r>
                <a:rPr lang="en-US" i="0" dirty="0" err="1"/>
                <a:t>keytool</a:t>
              </a:r>
              <a:r>
                <a:rPr lang="en-US" i="0" dirty="0"/>
                <a:t> to create a </a:t>
              </a:r>
              <a:r>
                <a:rPr lang="en-US" i="0" dirty="0" err="1"/>
                <a:t>keystore</a:t>
              </a:r>
              <a:r>
                <a:rPr lang="en-US" i="0" dirty="0"/>
                <a:t>:</a:t>
              </a:r>
            </a:p>
            <a:p>
              <a:pPr marL="685800" lvl="1" indent="-228600" algn="l">
                <a:buFont typeface="Wingdings" charset="2"/>
                <a:buChar char="§"/>
              </a:pPr>
              <a:r>
                <a:rPr lang="en-US" i="0" dirty="0" err="1"/>
                <a:t>keytool</a:t>
              </a:r>
              <a:r>
                <a:rPr lang="en-US" i="0" dirty="0"/>
                <a:t> was installed when Android was installed</a:t>
              </a:r>
            </a:p>
            <a:p>
              <a:pPr marL="685800" lvl="1" indent="-228600" algn="l">
                <a:buFont typeface="Wingdings" charset="2"/>
                <a:buChar char="§"/>
              </a:pPr>
              <a:r>
                <a:rPr lang="en-US" i="0" dirty="0" err="1"/>
                <a:t>Keystore</a:t>
              </a:r>
              <a:r>
                <a:rPr lang="en-US" i="0" dirty="0"/>
                <a:t>: database of security certificates for signing Android apps</a:t>
              </a:r>
            </a:p>
            <a:p>
              <a:pPr marL="685800" lvl="1" indent="-228600" algn="l">
                <a:buFont typeface="Wingdings" charset="2"/>
                <a:buChar char="§"/>
              </a:pPr>
              <a:r>
                <a:rPr lang="en-US" i="0" dirty="0"/>
                <a:t>$ </a:t>
              </a:r>
              <a:r>
                <a:rPr lang="en-US" i="0" dirty="0" err="1"/>
                <a:t>keytool</a:t>
              </a:r>
              <a:r>
                <a:rPr lang="en-US" i="0" dirty="0"/>
                <a:t> -</a:t>
              </a:r>
              <a:r>
                <a:rPr lang="en-US" i="0" dirty="0" err="1"/>
                <a:t>genkey</a:t>
              </a:r>
              <a:r>
                <a:rPr lang="en-US" i="0" dirty="0"/>
                <a:t> -v -</a:t>
              </a:r>
              <a:r>
                <a:rPr lang="en-US" i="0" dirty="0" err="1"/>
                <a:t>keystore</a:t>
              </a:r>
              <a:r>
                <a:rPr lang="en-US" i="0" dirty="0"/>
                <a:t> &lt;filename&gt;.</a:t>
              </a:r>
              <a:r>
                <a:rPr lang="en-US" i="0" dirty="0" err="1"/>
                <a:t>keystore</a:t>
              </a:r>
              <a:r>
                <a:rPr lang="en-US" i="0" dirty="0"/>
                <a:t> -alias &lt;key-name&gt; -</a:t>
              </a:r>
              <a:r>
                <a:rPr lang="en-US" i="0" dirty="0" err="1"/>
                <a:t>keyalg</a:t>
              </a:r>
              <a:r>
                <a:rPr lang="en-US" i="0" dirty="0"/>
                <a:t> RSA -</a:t>
              </a:r>
              <a:r>
                <a:rPr lang="en-US" i="0" dirty="0" err="1"/>
                <a:t>keysize</a:t>
              </a:r>
              <a:r>
                <a:rPr lang="en-US" i="0" dirty="0"/>
                <a:t> 2048 -validity 10000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Command prompt will ask a series of questions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68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Keytool</a:t>
            </a:r>
            <a:r>
              <a:rPr lang="en-US" sz="4000" dirty="0"/>
              <a:t> Generation Sample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3666" y="1007080"/>
            <a:ext cx="11387229" cy="5822275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noProof="1">
                <a:solidFill>
                  <a:srgbClr val="99FF33"/>
                </a:solidFill>
              </a:rPr>
              <a:t>$</a:t>
            </a:r>
            <a:r>
              <a:rPr lang="en-US" sz="1900" noProof="1">
                <a:solidFill>
                  <a:srgbClr val="99FF33"/>
                </a:solidFill>
              </a:rPr>
              <a:t> keytool -genkey -v -keystore a.keystore -alias a -keyalg RSA -keysize 2048 -validity 10000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Enter keystore password: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Re-enter new password: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What is your first and last name?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[Unknown]:  Ham Chimpanze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What is the name of your organizational unit?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[Unknown]:  NASA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What is the name of your organization?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[Unknown]:  NASA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What is the name of your City or Locality?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[Unknown]:  Cape Canaveral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What is the name of your State or Province?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[Unknown]:  Florida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What is the two-letter country code for this unit?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[Unknown]:  US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Is CN=Ham Chimpanze, OU=NASA, O=NASA, L=Cape Canaveral, ST=Florida, C=US correct?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[no]:  yes</a:t>
            </a:r>
          </a:p>
          <a:p>
            <a:pPr>
              <a:lnSpc>
                <a:spcPct val="120000"/>
              </a:lnSpc>
            </a:pPr>
            <a:r>
              <a:rPr lang="en-US" sz="1900" noProof="1">
                <a:solidFill>
                  <a:srgbClr val="99FF33"/>
                </a:solidFill>
              </a:rPr>
              <a:t>Generating 2,048 bit RSA key pair and self-signed certificate (SHA1withRSA) with a validity of 10,000 days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      for: CN=Ham Chimpanze, OU=NASA, O=NASA, L=Cape Canaveral, ST=Florida, C=US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Enter key password for &lt;publishingdoc&gt;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      (RETURN if same as keystore password):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Re-enter new password: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[Storing xample.keystore]</a:t>
            </a:r>
          </a:p>
        </p:txBody>
      </p:sp>
    </p:spTree>
    <p:extLst>
      <p:ext uri="{BB962C8B-B14F-4D97-AF65-F5344CB8AC3E}">
        <p14:creationId xmlns:p14="http://schemas.microsoft.com/office/powerpoint/2010/main" val="380728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the APK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67" y="1856757"/>
            <a:ext cx="6359872" cy="350655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Change the build configuration to release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tools </a:t>
            </a:r>
            <a:r>
              <a:rPr lang="en-US" i="0" dirty="0" smtClean="0">
                <a:solidFill>
                  <a:srgbClr val="000000"/>
                </a:solidFill>
              </a:rPr>
              <a:t>&gt;</a:t>
            </a:r>
            <a:r>
              <a:rPr lang="en-US" i="0" dirty="0">
                <a:solidFill>
                  <a:srgbClr val="000000"/>
                </a:solidFill>
              </a:rPr>
              <a:t/>
            </a:r>
            <a:br>
              <a:rPr lang="en-US" i="0" dirty="0">
                <a:solidFill>
                  <a:srgbClr val="000000"/>
                </a:solidFill>
              </a:rPr>
            </a:br>
            <a:r>
              <a:rPr lang="en-US" i="0" dirty="0">
                <a:solidFill>
                  <a:srgbClr val="000000"/>
                </a:solidFill>
              </a:rPr>
              <a:t>	Android </a:t>
            </a:r>
            <a:r>
              <a:rPr lang="en-US" i="0" dirty="0" smtClean="0">
                <a:solidFill>
                  <a:srgbClr val="000000"/>
                </a:solidFill>
              </a:rPr>
              <a:t>&gt;</a:t>
            </a:r>
            <a:r>
              <a:rPr lang="en-US" i="0" dirty="0">
                <a:solidFill>
                  <a:srgbClr val="000000"/>
                </a:solidFill>
              </a:rPr>
              <a:t> </a:t>
            </a:r>
            <a:r>
              <a:rPr lang="en-US" i="0" dirty="0" smtClean="0">
                <a:solidFill>
                  <a:srgbClr val="000000"/>
                </a:solidFill>
              </a:rPr>
              <a:t>publish </a:t>
            </a:r>
            <a:r>
              <a:rPr lang="en-US" i="0" dirty="0">
                <a:solidFill>
                  <a:srgbClr val="000000"/>
                </a:solidFill>
              </a:rPr>
              <a:t>Android app…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Complete form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Click Next</a:t>
            </a:r>
          </a:p>
        </p:txBody>
      </p:sp>
      <p:pic>
        <p:nvPicPr>
          <p:cNvPr id="5122" name="Picture 2" descr="https://developer.xamarin.com/guides/android/deployment,_testing,_and_metrics/publishing_an_application/part_2_-_signing_the_android_application_package/Images/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442" y="1712581"/>
            <a:ext cx="4906464" cy="412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5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Purpose of app stores</a:t>
            </a:r>
          </a:p>
          <a:p>
            <a:r>
              <a:rPr lang="en-US" dirty="0"/>
              <a:t>App store submission requirements</a:t>
            </a:r>
          </a:p>
          <a:p>
            <a:r>
              <a:rPr lang="en-US" dirty="0"/>
              <a:t>Versioning apps</a:t>
            </a:r>
          </a:p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the APK: Select Destination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66" y="1856757"/>
            <a:ext cx="6930657" cy="146673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Complete form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Click publish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2502" y="2128550"/>
            <a:ext cx="4906464" cy="412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607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Google Play Distribution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78092" y="1856757"/>
            <a:ext cx="10635816" cy="480781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Register at https://play.google.com/apps/publish/signup/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Create images: launch icon, application icons, 2-8 screenshots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Go to https://play.google.com/apps/publish/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all applications </a:t>
            </a:r>
            <a:r>
              <a:rPr lang="en-US" i="0" dirty="0" smtClean="0">
                <a:solidFill>
                  <a:srgbClr val="000000"/>
                </a:solidFill>
              </a:rPr>
              <a:t>&gt; </a:t>
            </a:r>
            <a:r>
              <a:rPr lang="en-US" i="0" dirty="0">
                <a:solidFill>
                  <a:srgbClr val="000000"/>
                </a:solidFill>
              </a:rPr>
              <a:t>add new application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a language and name for your app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upload APK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Choose production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upload your APK</a:t>
            </a:r>
          </a:p>
        </p:txBody>
      </p:sp>
    </p:spTree>
    <p:extLst>
      <p:ext uri="{BB962C8B-B14F-4D97-AF65-F5344CB8AC3E}">
        <p14:creationId xmlns:p14="http://schemas.microsoft.com/office/powerpoint/2010/main" val="3216692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Play Submission Policies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783541"/>
            <a:ext cx="10515600" cy="4074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13" name="Rectangle 12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Google protects users and maintains quality via submission requirements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783541"/>
            <a:ext cx="10515600" cy="330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/>
              <a:t>Restricted content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Intellectual property, deception and spam</a:t>
            </a:r>
          </a:p>
          <a:p>
            <a:pPr>
              <a:buFont typeface="Wingdings" charset="2"/>
              <a:buChar char="§"/>
            </a:pPr>
            <a:r>
              <a:rPr lang="en-US" dirty="0"/>
              <a:t>Privacy and security</a:t>
            </a:r>
          </a:p>
          <a:p>
            <a:pPr>
              <a:buFont typeface="Wingdings" charset="2"/>
              <a:buChar char="§"/>
            </a:pPr>
            <a:r>
              <a:rPr lang="en-US" dirty="0"/>
              <a:t>Monetization and ads</a:t>
            </a:r>
          </a:p>
          <a:p>
            <a:pPr>
              <a:buFont typeface="Wingdings" charset="2"/>
              <a:buChar char="§"/>
            </a:pPr>
            <a:r>
              <a:rPr lang="en-US" dirty="0"/>
              <a:t>Store listing and promotion</a:t>
            </a:r>
          </a:p>
        </p:txBody>
      </p:sp>
    </p:spTree>
    <p:extLst>
      <p:ext uri="{BB962C8B-B14F-4D97-AF65-F5344CB8AC3E}">
        <p14:creationId xmlns:p14="http://schemas.microsoft.com/office/powerpoint/2010/main" val="218220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to Windows Store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45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Store Submission: Steps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787156"/>
            <a:ext cx="12192000" cy="2538659"/>
            <a:chOff x="0" y="1461154"/>
            <a:chExt cx="10802189" cy="832911"/>
          </a:xfrm>
        </p:grpSpPr>
        <p:sp>
          <p:nvSpPr>
            <p:cNvPr id="11" name="Rectangle 10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742650" y="1461154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Configure app package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Create an app package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Validate app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Upload to 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275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App Package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78091" y="1856757"/>
            <a:ext cx="11413908" cy="315485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Open </a:t>
            </a:r>
            <a:r>
              <a:rPr lang="en-US" i="0" dirty="0" err="1">
                <a:solidFill>
                  <a:srgbClr val="000000"/>
                </a:solidFill>
              </a:rPr>
              <a:t>Package.appxmanifest</a:t>
            </a:r>
            <a:r>
              <a:rPr lang="en-US" i="0" dirty="0">
                <a:solidFill>
                  <a:srgbClr val="000000"/>
                </a:solidFill>
              </a:rPr>
              <a:t> file in UWP project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Application tab: name, description, supported orientations, etc.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Visual assets tab: images, icons, logos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Capabilities tab: permissions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Packaging tab: display name, version, publisher, etc.</a:t>
            </a:r>
          </a:p>
        </p:txBody>
      </p:sp>
    </p:spTree>
    <p:extLst>
      <p:ext uri="{BB962C8B-B14F-4D97-AF65-F5344CB8AC3E}">
        <p14:creationId xmlns:p14="http://schemas.microsoft.com/office/powerpoint/2010/main" val="144015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App Package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9741" y="1787156"/>
            <a:ext cx="7017146" cy="419219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Right-click UWP app in Solution Explorer view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store =&gt; create app packages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Click yes and then next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Sign into developer account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Pick a name for your package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Fill out form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Click create</a:t>
            </a:r>
          </a:p>
        </p:txBody>
      </p:sp>
      <p:pic>
        <p:nvPicPr>
          <p:cNvPr id="8194" name="Picture 2" descr="Choose all architectures so app can run everyw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403" y="2059428"/>
            <a:ext cx="4038259" cy="364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143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Validation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783541"/>
            <a:ext cx="10515600" cy="4074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13" name="Rectangle 12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Microsoft protects users and maintains quality via app validation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783541"/>
            <a:ext cx="10515600" cy="2974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/>
              <a:t>Upon app create, app validation dialog opens</a:t>
            </a:r>
          </a:p>
          <a:p>
            <a:pPr>
              <a:buFont typeface="Wingdings" charset="2"/>
              <a:buChar char="§"/>
            </a:pPr>
            <a:r>
              <a:rPr lang="en-US" dirty="0"/>
              <a:t>Choose machine to run validation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launch Windows app certification kit</a:t>
            </a:r>
          </a:p>
          <a:p>
            <a:pPr>
              <a:buFont typeface="Wingdings" charset="2"/>
              <a:buChar char="§"/>
            </a:pPr>
            <a:r>
              <a:rPr lang="en-US" dirty="0"/>
              <a:t>When it passes, it’s ready to publish to the store</a:t>
            </a:r>
          </a:p>
        </p:txBody>
      </p:sp>
    </p:spTree>
    <p:extLst>
      <p:ext uri="{BB962C8B-B14F-4D97-AF65-F5344CB8AC3E}">
        <p14:creationId xmlns:p14="http://schemas.microsoft.com/office/powerpoint/2010/main" val="1307260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to Windows Store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856757"/>
            <a:ext cx="12192000" cy="2609735"/>
            <a:chOff x="0" y="1461154"/>
            <a:chExt cx="10802189" cy="832911"/>
          </a:xfrm>
        </p:grpSpPr>
        <p:sp>
          <p:nvSpPr>
            <p:cNvPr id="11" name="Rectangle 10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689394" y="1461154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In Visual Studio:</a:t>
              </a:r>
            </a:p>
            <a:p>
              <a:pPr marL="685800" lvl="1" indent="-228600" algn="l">
                <a:buFont typeface="Wingdings" charset="2"/>
                <a:buChar char="§"/>
              </a:pPr>
              <a:r>
                <a:rPr lang="en-US" i="0" dirty="0"/>
                <a:t>Select project menu =&gt; store =&gt; upload app packages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Sign in to Store</a:t>
              </a:r>
            </a:p>
            <a:p>
              <a:pPr marL="685800" lvl="1" indent="-228600" algn="l">
                <a:buFont typeface="Wingdings" charset="2"/>
                <a:buChar char="§"/>
              </a:pPr>
              <a:r>
                <a:rPr lang="en-US" i="0" dirty="0"/>
                <a:t>Dashboard opens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Choose Submit a new app, follow instructions on screen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06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/>
              </a:rPr>
              <a:t>Summary</a:t>
            </a:r>
            <a:endParaRPr lang="en-US" sz="4400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</a:rPr>
                  <a:t>After completing this lesson, you should understand: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Why app stores are used for application distribution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to submit an app to major app stores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Considerations to take regarding app store submission 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47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By the end of this lesson you should know: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Why app stores are used for application distribution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to submit an app to major app stores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Considerations to take regarding app store submission 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89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App Stores?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3542"/>
            <a:ext cx="10515600" cy="3324622"/>
          </a:xfrm>
        </p:spPr>
        <p:txBody>
          <a:bodyPr anchor="ctr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Digital distribution platform for applications for a device type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Users can search or browse for apps in app store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Users can download and install apps from app store</a:t>
            </a:r>
          </a:p>
          <a:p>
            <a:pPr>
              <a:buFont typeface="Wingdings" charset="2"/>
              <a:buChar char="§"/>
            </a:pPr>
            <a:r>
              <a:rPr lang="en-US" dirty="0"/>
              <a:t>App stores can put restrictions on apps for quality and/or safety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5" name="Rectangle 4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App stores provide a central location for curated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588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to the Apple App Store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0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Apple’s App Store: Steps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735579"/>
            <a:ext cx="12192000" cy="3825772"/>
            <a:chOff x="0" y="1440161"/>
            <a:chExt cx="10802189" cy="853904"/>
          </a:xfrm>
        </p:grpSpPr>
        <p:sp>
          <p:nvSpPr>
            <p:cNvPr id="11" name="Rectangle 10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Generate distribution certificate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Create application identifier (</a:t>
              </a:r>
              <a:r>
                <a:rPr lang="en-US" i="0" dirty="0" err="1">
                  <a:solidFill>
                    <a:srgbClr val="FFFFFF"/>
                  </a:solidFill>
                </a:rPr>
                <a:t>AppID</a:t>
              </a:r>
              <a:r>
                <a:rPr lang="en-US" i="0" dirty="0">
                  <a:solidFill>
                    <a:srgbClr val="FFFFFF"/>
                  </a:solidFill>
                </a:rPr>
                <a:t>)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Generate distribution provisioning profile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Assign identity, sign app with certificate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Generate app package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Upload app package to iTunes 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31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637" y="2464621"/>
            <a:ext cx="6065890" cy="4074459"/>
          </a:xfrm>
        </p:spPr>
        <p:txBody>
          <a:bodyPr anchor="ctr">
            <a:normAutofit fontScale="85000"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Go to developer.apple.com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Account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Go to certificates, identifiers and profiles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certificates </a:t>
            </a:r>
            <a:r>
              <a:rPr lang="en-US" dirty="0" smtClean="0"/>
              <a:t>&gt; </a:t>
            </a:r>
            <a:r>
              <a:rPr lang="en-US" dirty="0"/>
              <a:t>production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the + button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production </a:t>
            </a:r>
            <a:r>
              <a:rPr lang="en-US" dirty="0" smtClean="0"/>
              <a:t>&gt; </a:t>
            </a:r>
            <a:r>
              <a:rPr lang="en-US" dirty="0"/>
              <a:t>app store and ad hoc</a:t>
            </a:r>
          </a:p>
          <a:p>
            <a:pPr>
              <a:buFont typeface="Wingdings" charset="2"/>
              <a:buChar char="§"/>
            </a:pPr>
            <a:r>
              <a:rPr lang="en-US" dirty="0"/>
              <a:t>Follow on-screen instructions to generate</a:t>
            </a:r>
          </a:p>
          <a:p>
            <a:pPr>
              <a:buFont typeface="Wingdings" charset="2"/>
              <a:buChar char="§"/>
            </a:pPr>
            <a:r>
              <a:rPr lang="en-US" dirty="0"/>
              <a:t>Double-click generated certificate to install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556555"/>
            <a:ext cx="12192000" cy="832911"/>
            <a:chOff x="0" y="1950630"/>
            <a:chExt cx="12192000" cy="832911"/>
          </a:xfrm>
        </p:grpSpPr>
        <p:sp>
          <p:nvSpPr>
            <p:cNvPr id="5" name="Rectangle 4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Distribution certificates identify who you are to the app store</a:t>
              </a:r>
            </a:p>
          </p:txBody>
        </p:sp>
      </p:grpSp>
      <p:pic>
        <p:nvPicPr>
          <p:cNvPr id="8" name="Picture 2" descr="https://developer.xamarin.com/guides/ios/deployment,_testing,_and_metrics/app_distribution/app-store-distribution/Images/CreateCertManually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81" y="2703550"/>
            <a:ext cx="4994030" cy="3652806"/>
          </a:xfrm>
          <a:prstGeom prst="rect">
            <a:avLst/>
          </a:prstGeom>
          <a:noFill/>
          <a:ln>
            <a:solidFill>
              <a:srgbClr val="97919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72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ID (</a:t>
            </a:r>
            <a:r>
              <a:rPr lang="en-US" dirty="0" err="1"/>
              <a:t>AppID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950630"/>
            <a:ext cx="12192000" cy="83291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950630"/>
            <a:ext cx="12192000" cy="83291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 err="1"/>
              <a:t>AppIDs</a:t>
            </a:r>
            <a:r>
              <a:rPr lang="en-US" i="0" dirty="0"/>
              <a:t> identify the app that is to be distributed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783541"/>
            <a:ext cx="10515600" cy="4074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/>
              <a:t>Go to developer.apple.com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Account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Go to certificates, identifiers and profiles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identifiers </a:t>
            </a:r>
            <a:r>
              <a:rPr lang="en-US" dirty="0" smtClean="0"/>
              <a:t>&gt; </a:t>
            </a:r>
            <a:r>
              <a:rPr lang="en-US" dirty="0"/>
              <a:t>app ids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the + button, type a name</a:t>
            </a:r>
          </a:p>
          <a:p>
            <a:pPr>
              <a:buFont typeface="Wingdings" charset="2"/>
              <a:buChar char="§"/>
            </a:pPr>
            <a:r>
              <a:rPr lang="en-US" dirty="0"/>
              <a:t>Type an app id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needed app services, click continue</a:t>
            </a:r>
          </a:p>
          <a:p>
            <a:pPr>
              <a:buFont typeface="Wingdings" charset="2"/>
              <a:buChar char="§"/>
            </a:pPr>
            <a:r>
              <a:rPr lang="en-US" dirty="0"/>
              <a:t>Follow on-screen instructions to generate</a:t>
            </a:r>
          </a:p>
        </p:txBody>
      </p:sp>
    </p:spTree>
    <p:extLst>
      <p:ext uri="{BB962C8B-B14F-4D97-AF65-F5344CB8AC3E}">
        <p14:creationId xmlns:p14="http://schemas.microsoft.com/office/powerpoint/2010/main" val="333764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Provisioning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44" y="2783541"/>
            <a:ext cx="6712314" cy="4074459"/>
          </a:xfrm>
        </p:spPr>
        <p:txBody>
          <a:bodyPr anchor="ctr">
            <a:normAutofit fontScale="92500"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Go to developer.apple.com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Account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Go to certificates, identifiers and profiles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provisioning =&gt; distribution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the + button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distribution =&gt; app store, click continue</a:t>
            </a:r>
          </a:p>
          <a:p>
            <a:pPr>
              <a:buFont typeface="Wingdings" charset="2"/>
              <a:buChar char="§"/>
            </a:pPr>
            <a:r>
              <a:rPr lang="en-US" dirty="0"/>
              <a:t>Follow on-screen instructions to generate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5" name="Rectangle 4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Allows you to digitally sign apps so they can be installed</a:t>
              </a:r>
            </a:p>
          </p:txBody>
        </p:sp>
      </p:grpSp>
      <p:pic>
        <p:nvPicPr>
          <p:cNvPr id="2050" name="Picture 2" descr="https://developer.xamarin.com/guides/ios/deployment,_testing,_and_metrics/app_distribution/app-store-distribution/Images/Distribute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661" y="3083501"/>
            <a:ext cx="4472354" cy="347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29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ean Azur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 Azure Theme.thmx</Template>
  <TotalTime>17110</TotalTime>
  <Words>2963</Words>
  <Application>Microsoft Macintosh PowerPoint</Application>
  <PresentationFormat>Custom</PresentationFormat>
  <Paragraphs>337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Clean Azure Theme</vt:lpstr>
      <vt:lpstr>Cross-Platform Mobile Application Development with Xamarin</vt:lpstr>
      <vt:lpstr>Topics</vt:lpstr>
      <vt:lpstr>PowerPoint Presentation</vt:lpstr>
      <vt:lpstr>Why App Stores?</vt:lpstr>
      <vt:lpstr>Submitting to the Apple App Store</vt:lpstr>
      <vt:lpstr>Apple’s App Store: Steps</vt:lpstr>
      <vt:lpstr>Distribution Certificate</vt:lpstr>
      <vt:lpstr>Application ID (AppID)</vt:lpstr>
      <vt:lpstr>Distribution Provisioning Profile</vt:lpstr>
      <vt:lpstr>Using Provisioning Profile in Xamarin</vt:lpstr>
      <vt:lpstr>iTunes Connect</vt:lpstr>
      <vt:lpstr>Prepare for App Store Distribution</vt:lpstr>
      <vt:lpstr>App Store Submission Requirements</vt:lpstr>
      <vt:lpstr>Submitting to Google Play</vt:lpstr>
      <vt:lpstr>Google Play Submission: Steps</vt:lpstr>
      <vt:lpstr>Create Release Build</vt:lpstr>
      <vt:lpstr>Create Private Key</vt:lpstr>
      <vt:lpstr>Keytool Generation Sample</vt:lpstr>
      <vt:lpstr>Sign the APK</vt:lpstr>
      <vt:lpstr>Sign the APK: Select Destination</vt:lpstr>
      <vt:lpstr>Prepare for Google Play Distribution</vt:lpstr>
      <vt:lpstr>Google Play Submission Policies</vt:lpstr>
      <vt:lpstr>Submitting to Windows Store</vt:lpstr>
      <vt:lpstr>Windows Store Submission: Steps</vt:lpstr>
      <vt:lpstr>Configure App Package</vt:lpstr>
      <vt:lpstr>Create App Package</vt:lpstr>
      <vt:lpstr>App Validation</vt:lpstr>
      <vt:lpstr>Publish to Windows Store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287</cp:revision>
  <dcterms:created xsi:type="dcterms:W3CDTF">2016-04-21T18:51:19Z</dcterms:created>
  <dcterms:modified xsi:type="dcterms:W3CDTF">2016-06-28T18:13:45Z</dcterms:modified>
</cp:coreProperties>
</file>