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3" r:id="rId3"/>
    <p:sldId id="311" r:id="rId4"/>
    <p:sldId id="295" r:id="rId5"/>
    <p:sldId id="329" r:id="rId6"/>
    <p:sldId id="296" r:id="rId7"/>
    <p:sldId id="312" r:id="rId8"/>
    <p:sldId id="330" r:id="rId9"/>
    <p:sldId id="331" r:id="rId10"/>
    <p:sldId id="317" r:id="rId11"/>
    <p:sldId id="318" r:id="rId12"/>
    <p:sldId id="320" r:id="rId13"/>
    <p:sldId id="321" r:id="rId14"/>
    <p:sldId id="322" r:id="rId15"/>
    <p:sldId id="314" r:id="rId16"/>
    <p:sldId id="323" r:id="rId17"/>
    <p:sldId id="325" r:id="rId18"/>
    <p:sldId id="313" r:id="rId19"/>
    <p:sldId id="315" r:id="rId20"/>
    <p:sldId id="303" r:id="rId21"/>
    <p:sldId id="302" r:id="rId22"/>
    <p:sldId id="327" r:id="rId23"/>
    <p:sldId id="326" r:id="rId24"/>
    <p:sldId id="332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040" autoAdjust="0"/>
  </p:normalViewPr>
  <p:slideViewPr>
    <p:cSldViewPr snapToGrid="0">
      <p:cViewPr varScale="1">
        <p:scale>
          <a:sx n="110" d="100"/>
          <a:sy n="110" d="100"/>
        </p:scale>
        <p:origin x="-5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typical state of the application while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device</a:t>
            </a:r>
            <a:r>
              <a:rPr lang="en-US" baseline="0" dirty="0"/>
              <a:t> will try to keep several apps in a suspended state for quick reactivation back to the most recent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Suspended apps may be terminated if the system runs out of memory or tries to suspend too many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</a:t>
            </a:r>
            <a:r>
              <a:rPr lang="en-US" baseline="0" dirty="0"/>
              <a:t> Frame class: https://msdn.microsoft.com/en-us/library/windows/apps/</a:t>
            </a:r>
            <a:r>
              <a:rPr lang="en-US" baseline="0" dirty="0" err="1"/>
              <a:t>windows.ui.xaml.controls.frame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reading on the</a:t>
            </a:r>
            <a:r>
              <a:rPr lang="en-US" baseline="0" dirty="0"/>
              <a:t> Page class: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/library/windows/apps/br227503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navigation</a:t>
            </a:r>
            <a:r>
              <a:rPr lang="en-US" baseline="0" dirty="0"/>
              <a:t>: https://msdn.microsoft.com/en-us/windows/uwp/layout/navigation-basics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the </a:t>
            </a:r>
            <a:r>
              <a:rPr lang="en-US" baseline="0" dirty="0" err="1"/>
              <a:t>SystemNavigationManager</a:t>
            </a:r>
            <a:r>
              <a:rPr lang="en-US" baseline="0" dirty="0"/>
              <a:t>: https://msdn.microsoft.com/library/windows/apps/dn893595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canvas control is used to absolutely position </a:t>
            </a:r>
            <a:r>
              <a:rPr lang="en-US" baseline="0" dirty="0"/>
              <a:t>child controls.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means that you specify where they are exactly located on the screen</a:t>
            </a:r>
            <a:r>
              <a:rPr lang="en-US" baseline="0" dirty="0"/>
              <a:t> instead of relative to other controls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StackPanel</a:t>
            </a:r>
            <a:r>
              <a:rPr lang="en-US" baseline="0" dirty="0"/>
              <a:t> container control places child controls next to each other, from left to right or top to bottom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“Horizontal” to line things up from left to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“Vertical” to line things up from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use absolute layout, set the Left and/or Top properties of a control inside of a Canvas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canvas control must be used if absolute layout is desired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https://msdn.microsoft.com/en-us/library/windows/apps/ff402551(v=vs.105).aspx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Learning XAML will prepare</a:t>
            </a:r>
            <a:r>
              <a:rPr lang="en-US" b="0" baseline="0" dirty="0"/>
              <a:t> you to learn many other technologies. If you know any of the technologies listed that use XAML, you may be familiar with it already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XML: https://msdn.microsoft.com/en-us/library/aa468558.aspx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XAML: https://developer.xamarin.com/guides/xamarin-forms/user-interface/xaml-basics/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XAML is used for the visual layout of a class. There is an accompanying</a:t>
            </a:r>
            <a:r>
              <a:rPr lang="en-US" b="0" baseline="0" dirty="0"/>
              <a:t> C# file that helps define the class laid out in the XAML file. This file can have methods, properties, event handlers, etc., like any other C# class definition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Partial classes</a:t>
            </a:r>
            <a:r>
              <a:rPr lang="en-US" b="0" baseline="0" dirty="0"/>
              <a:t> are classes that are broken up into multiple files. In this case, its definition is broken up into a XAML file and a C#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a XAML file uses a class as a child object, the child object class’ properties can be accessed via attributes in the XAML syntax. So if a class named </a:t>
            </a:r>
            <a:r>
              <a:rPr lang="en-US" b="0" baseline="0" dirty="0" err="1"/>
              <a:t>MyClass</a:t>
            </a:r>
            <a:r>
              <a:rPr lang="en-US" b="0" baseline="0" dirty="0"/>
              <a:t> has a property called </a:t>
            </a:r>
            <a:r>
              <a:rPr lang="en-US" b="0" baseline="0" dirty="0" err="1"/>
              <a:t>MyProperty</a:t>
            </a:r>
            <a:r>
              <a:rPr lang="en-US" b="0" baseline="0" dirty="0"/>
              <a:t>, you can reference it in XAML by saying &lt;</a:t>
            </a:r>
            <a:r>
              <a:rPr lang="en-US" b="0" baseline="0" dirty="0" err="1"/>
              <a:t>MyClass</a:t>
            </a:r>
            <a:r>
              <a:rPr lang="en-US" b="0" baseline="0" dirty="0"/>
              <a:t> </a:t>
            </a:r>
            <a:r>
              <a:rPr lang="en-US" b="0" baseline="0" dirty="0" err="1"/>
              <a:t>MyProperty</a:t>
            </a:r>
            <a:r>
              <a:rPr lang="en-US" b="0" baseline="0" dirty="0"/>
              <a:t>="…"&gt;. An alternative way to reference it would be to say &lt;</a:t>
            </a:r>
            <a:r>
              <a:rPr lang="en-US" b="0" baseline="0" dirty="0" err="1"/>
              <a:t>MyClass</a:t>
            </a:r>
            <a:r>
              <a:rPr lang="en-US" b="0" baseline="0" dirty="0"/>
              <a:t>&gt;&lt;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&gt;…&lt;/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&gt;&lt;/</a:t>
            </a:r>
            <a:r>
              <a:rPr lang="en-US" b="0" baseline="0" dirty="0" err="1"/>
              <a:t>MyClass</a:t>
            </a:r>
            <a:r>
              <a:rPr lang="en-US" b="0" baseline="0" dirty="0"/>
              <a:t>&gt;. Some properties may have very involved syntax or have a lot of characters and some people may find it more readable to use the latter syntax, whereas the former syntax is more terse.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More on partial classes: https://</a:t>
            </a:r>
            <a:r>
              <a:rPr lang="en-US" b="0" baseline="0" dirty="0" err="1"/>
              <a:t>msdn.microsoft.com</a:t>
            </a:r>
            <a:r>
              <a:rPr lang="en-US" b="0" baseline="0" dirty="0"/>
              <a:t>/en-us/library/wa80x488.aspx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User interfaces can be created imperatively</a:t>
            </a:r>
            <a:r>
              <a:rPr lang="en-US" b="0" baseline="0" dirty="0"/>
              <a:t> with C# or declaratively with XAML. Most people prefer to create them with XAML. C# is then used to write methods and event handlers that can be called in XAML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While an event handler can be referenced in XAML, C# code must be written to implement</a:t>
            </a:r>
            <a:r>
              <a:rPr lang="en-US" b="0" baseline="0" dirty="0"/>
              <a:t> the event handler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C# example, it is assumed that the </a:t>
            </a:r>
            <a:r>
              <a:rPr lang="en-US" b="0" dirty="0" err="1"/>
              <a:t>StackPanel</a:t>
            </a:r>
            <a:r>
              <a:rPr lang="en-US" b="0" dirty="0"/>
              <a:t> with the name of “</a:t>
            </a:r>
            <a:r>
              <a:rPr lang="en-US" b="0" dirty="0" err="1"/>
              <a:t>ContentPanel</a:t>
            </a:r>
            <a:r>
              <a:rPr lang="en-US" b="0" dirty="0"/>
              <a:t>” already exists. The C# code just replaces the XAML</a:t>
            </a:r>
            <a:r>
              <a:rPr lang="en-US" b="0" baseline="0" dirty="0"/>
              <a:t> code for the Button – &lt;Button Height="72" Width="160" Content="Click Me" /&gt;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x:Name is the property used to define the name that can be referenced in the associated C# file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</a:t>
            </a:r>
            <a:r>
              <a:rPr lang="en-US" baseline="0" dirty="0"/>
              <a:t> making just a Windows Phone app, Xamarin does not add to the experience and is not needed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If making a cross-platform application that works on Windows Phones, then Xamarin can speed up development by allowing for significant code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Windows Phone and Xamarin use a lot of the same tools:</a:t>
            </a:r>
            <a:r>
              <a:rPr lang="en-US" baseline="0" dirty="0"/>
              <a:t> C#, Visual Studio, XAML, etc. As such, it is easier to reuse code written for Windows Phone than it is to reuse code written for iOS or Android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Xamarin.Forms</a:t>
            </a:r>
            <a:r>
              <a:rPr lang="en-US" baseline="0" dirty="0"/>
              <a:t> is a library in Xamarin that is used to create cross-platform user interfaces that will be covered in future lessons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is a markup language created by Microsoft and used by many technologies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basics will be explained later in this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other Windows Phone projects</a:t>
            </a:r>
            <a:r>
              <a:rPr lang="en-US" baseline="0" dirty="0"/>
              <a:t> available, but they are for older phone types and have been deprecated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Universal Windows Platform is a way to make cross-platform apps that work on Windows Phones, Windows tablets and Windows desktops/laptops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Universal Windows Platform apps: https://msdn.microsoft.com/en-us/windows/uwp/get-started/whats-a-uwp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iOS and Android, Windows Phone applications</a:t>
            </a:r>
            <a:r>
              <a:rPr lang="en-US" baseline="0" dirty="0"/>
              <a:t> have a lifecycle that is somewhat different from the other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Windows Phone user interfaces and that of iOS and Android have differences,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XAML is a markup language that is used to build Windows Phone user interfaces – as well as the user interfaces of many other technologies – and will be discussed later in the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states</a:t>
            </a:r>
            <a:r>
              <a:rPr lang="en-US" baseline="0" dirty="0"/>
              <a:t> will be explained in the next few slides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app lifecycle: https://msdn.microsoft.com/windows/uwp/launch-resume/index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application has to be not running. Either it was intentionally</a:t>
            </a:r>
            <a:r>
              <a:rPr lang="en-US" baseline="0" dirty="0"/>
              <a:t> closed, terminated, crashed or hasn’t been opened since the phone was turned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67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7:</a:t>
            </a:r>
          </a:p>
          <a:p>
            <a:r>
              <a:rPr lang="en-US" dirty="0"/>
              <a:t>Developing Windows Phone Apps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Application Lifecycle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1023" y="1690688"/>
            <a:ext cx="3902378" cy="4351338"/>
            <a:chOff x="4251023" y="1690688"/>
            <a:chExt cx="3902378" cy="4351338"/>
          </a:xfrm>
        </p:grpSpPr>
        <p:cxnSp>
          <p:nvCxnSpPr>
            <p:cNvPr id="16" name="Elbow Connector 15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8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6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9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application is started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Not running or in the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Activates the application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Run any startup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Loading a start page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Get initial data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0022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6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Application is in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active use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59439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1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user switches applications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happen in low power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State of application is maintained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Suspended app can be reactivated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Reactivated apps reload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System keeps app running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While it has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35253" y="1823393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19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 is closed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 purpose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By system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Suspended app may be terminated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reload saved session data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207808" y="1690688"/>
            <a:ext cx="3902378" cy="4351338"/>
            <a:chOff x="4251023" y="1690688"/>
            <a:chExt cx="3902378" cy="4351338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24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2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60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User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and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Displays Page instances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navigation to new pages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Maintains navigation history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forward and backward navigation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Contains controls to display to the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Managed by a Frame control</a:t>
            </a:r>
          </a:p>
        </p:txBody>
      </p:sp>
    </p:spTree>
    <p:extLst>
      <p:ext uri="{BB962C8B-B14F-4D97-AF65-F5344CB8AC3E}">
        <p14:creationId xmlns:p14="http://schemas.microsoft.com/office/powerpoint/2010/main" val="312181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Frame maintains history of Pages loaded in the frame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popped backward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have specific Pages removed from history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SystemNavigationManager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Can listen and handle back button clicks</a:t>
            </a:r>
          </a:p>
        </p:txBody>
      </p:sp>
    </p:spTree>
    <p:extLst>
      <p:ext uri="{BB962C8B-B14F-4D97-AF65-F5344CB8AC3E}">
        <p14:creationId xmlns:p14="http://schemas.microsoft.com/office/powerpoint/2010/main" val="319478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90005"/>
              </p:ext>
            </p:extLst>
          </p:nvPr>
        </p:nvGraphicFramePr>
        <p:xfrm>
          <a:off x="547986" y="2650523"/>
          <a:ext cx="11066628" cy="300875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23510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29443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</a:t>
                      </a:r>
                      <a:r>
                        <a:rPr lang="en-US" baseline="0" dirty="0"/>
                        <a:t>nvas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Absolute positioning</a:t>
                      </a:r>
                      <a:r>
                        <a:rPr lang="en-US" altLang="ko-KR" baseline="0" dirty="0"/>
                        <a:t> of child controls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StackPanel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Lays out controls left to right or top to bottom</a:t>
                      </a:r>
                    </a:p>
                    <a:p>
                      <a:pPr algn="l"/>
                      <a:r>
                        <a:rPr lang="en-US" dirty="0"/>
                        <a:t>Orientation property determines left to right or top to bottom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Provides multiple rows and/or columns</a:t>
                      </a:r>
                    </a:p>
                    <a:p>
                      <a:pPr algn="l"/>
                      <a:r>
                        <a:rPr lang="en-US" dirty="0"/>
                        <a:t>Specify grid’s row and column in child control’s definition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44843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Others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TextBox</a:t>
                      </a:r>
                      <a:r>
                        <a:rPr lang="en-US" baseline="0" dirty="0"/>
                        <a:t>, Button, etc.)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Differ</a:t>
                      </a:r>
                      <a:r>
                        <a:rPr lang="en-US" baseline="0" dirty="0"/>
                        <a:t>, child controls to the above three.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8" name="Rectangle 7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Three top-level container controls inside of Page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4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Layout: Absolute vs. Dynamic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Specify exact position on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left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top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Must use Canvas as the parent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Lays items out from left to right, top to bottom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wrap horizontally or vertically</a:t>
            </a:r>
          </a:p>
          <a:p>
            <a:pPr>
              <a:buFont typeface="Wingdings" charset="2"/>
              <a:buChar char="§"/>
            </a:pPr>
            <a:r>
              <a:rPr lang="en-US" dirty="0"/>
              <a:t>Orientation property determines which way to wrap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use </a:t>
            </a:r>
            <a:r>
              <a:rPr lang="en-US" dirty="0" err="1"/>
              <a:t>StackPanel</a:t>
            </a:r>
            <a:r>
              <a:rPr lang="en-US" dirty="0"/>
              <a:t> or Grid as the parent control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 Phone apps in a Xamarin solution</a:t>
            </a:r>
          </a:p>
          <a:p>
            <a:r>
              <a:rPr lang="en-US" dirty="0"/>
              <a:t>Windows Phone development fundamentals</a:t>
            </a:r>
          </a:p>
          <a:p>
            <a:r>
              <a:rPr lang="en-US" dirty="0"/>
              <a:t>XAML and Windows Phone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UI: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38" y="3354093"/>
            <a:ext cx="10515600" cy="350390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Markup language created by Microsoft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Based off of XML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Used in many other technologies: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Presentation Foundation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Silverlight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Runtime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Workflow Foundation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796688"/>
            <a:ext cx="12192000" cy="1051298"/>
            <a:chOff x="0" y="1796688"/>
            <a:chExt cx="12192000" cy="1051298"/>
          </a:xfrm>
        </p:grpSpPr>
        <p:sp>
          <p:nvSpPr>
            <p:cNvPr id="4" name="Rectangle 3"/>
            <p:cNvSpPr/>
            <p:nvPr/>
          </p:nvSpPr>
          <p:spPr>
            <a:xfrm>
              <a:off x="0" y="1796688"/>
              <a:ext cx="12192000" cy="105129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277" y="2049392"/>
              <a:ext cx="9711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XAML is the markup language used for Windows Phone 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Class attribute of root object is object’s class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Accompanying C# file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Defined as partial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Helps define class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referenced in the XAML file (methods, properties, etc.)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Properties of classes used in XAML file accessed in two ways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attributes: &lt;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MyProp</a:t>
            </a:r>
            <a:r>
              <a:rPr lang="en-US" dirty="0"/>
              <a:t>="…"&gt;&lt;/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child tags: &lt;</a:t>
            </a:r>
            <a:r>
              <a:rPr lang="en-US" dirty="0" err="1"/>
              <a:t>MyClass</a:t>
            </a:r>
            <a:r>
              <a:rPr lang="en-US" dirty="0"/>
              <a:t>&gt;&lt;</a:t>
            </a:r>
            <a:r>
              <a:rPr lang="en-US" dirty="0" err="1"/>
              <a:t>MyClass.MyProp</a:t>
            </a:r>
            <a:r>
              <a:rPr lang="en-US" dirty="0"/>
              <a:t>&gt;…&lt;/</a:t>
            </a:r>
            <a:r>
              <a:rPr lang="en-US" dirty="0" err="1"/>
              <a:t>MyClass.MyProp</a:t>
            </a:r>
            <a:r>
              <a:rPr lang="en-US" dirty="0"/>
              <a:t>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130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vs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C# can be used to make user interfaces as well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Most people choose XAML for varying reasons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Separation of concerns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 tools to aid in visual design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Some find it easier to follow visual hierarchy for UIs</a:t>
            </a:r>
          </a:p>
          <a:p>
            <a:pPr>
              <a:buFont typeface="Wingdings" charset="2"/>
              <a:buChar char="§"/>
            </a:pPr>
            <a:r>
              <a:rPr lang="en-US" dirty="0"/>
              <a:t>Event handlers must be written in C#</a:t>
            </a:r>
          </a:p>
        </p:txBody>
      </p:sp>
    </p:spTree>
    <p:extLst>
      <p:ext uri="{BB962C8B-B14F-4D97-AF65-F5344CB8AC3E}">
        <p14:creationId xmlns:p14="http://schemas.microsoft.com/office/powerpoint/2010/main" val="355955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091"/>
            <a:ext cx="10515600" cy="721995"/>
          </a:xfrm>
        </p:spPr>
        <p:txBody>
          <a:bodyPr/>
          <a:lstStyle/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086"/>
            <a:ext cx="10515600" cy="1400336"/>
          </a:xfrm>
        </p:spPr>
        <p:txBody>
          <a:bodyPr>
            <a:noAutofit/>
          </a:bodyPr>
          <a:lstStyle/>
          <a:p>
            <a:r>
              <a:rPr lang="en-US" sz="1800" dirty="0"/>
              <a:t>&lt;</a:t>
            </a:r>
            <a:r>
              <a:rPr lang="en-US" sz="1800" dirty="0" err="1"/>
              <a:t>StackPanel</a:t>
            </a:r>
            <a:r>
              <a:rPr lang="en-US" sz="1800" dirty="0"/>
              <a:t> x:Name="ContentPanel"&gt;</a:t>
            </a:r>
          </a:p>
          <a:p>
            <a:r>
              <a:rPr lang="en-US" sz="1800" dirty="0"/>
              <a:t>   &lt;Button Height="72" Width="160" Content="Click Me" /&gt;</a:t>
            </a:r>
          </a:p>
          <a:p>
            <a:r>
              <a:rPr lang="en-US" sz="1800" dirty="0"/>
              <a:t>&lt;/Grid&gt;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20428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C#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42423"/>
            <a:ext cx="10515600" cy="2517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Button </a:t>
            </a:r>
            <a:r>
              <a:rPr lang="en-US" sz="1800" dirty="0" err="1"/>
              <a:t>myButton</a:t>
            </a:r>
            <a:r>
              <a:rPr lang="en-US" sz="1800" dirty="0"/>
              <a:t> = new Button();</a:t>
            </a:r>
          </a:p>
          <a:p>
            <a:r>
              <a:rPr lang="en-US" sz="1800" dirty="0" err="1"/>
              <a:t>myButton.Width</a:t>
            </a:r>
            <a:r>
              <a:rPr lang="en-US" sz="1800" dirty="0"/>
              <a:t> = 160;</a:t>
            </a:r>
          </a:p>
          <a:p>
            <a:r>
              <a:rPr lang="en-US" sz="1800" dirty="0" err="1"/>
              <a:t>myButton.Height</a:t>
            </a:r>
            <a:r>
              <a:rPr lang="en-US" sz="1800" dirty="0"/>
              <a:t> = 72;</a:t>
            </a:r>
          </a:p>
          <a:p>
            <a:r>
              <a:rPr lang="en-US" sz="1800" dirty="0" err="1"/>
              <a:t>myButton.Content</a:t>
            </a:r>
            <a:r>
              <a:rPr lang="en-US" sz="1800" dirty="0"/>
              <a:t> = "Click Me";</a:t>
            </a:r>
          </a:p>
          <a:p>
            <a:r>
              <a:rPr lang="en-US" sz="1800" dirty="0" err="1"/>
              <a:t>ContentPanel.Children.Add</a:t>
            </a:r>
            <a:r>
              <a:rPr lang="en-US" sz="1800" dirty="0"/>
              <a:t>(</a:t>
            </a:r>
            <a:r>
              <a:rPr lang="en-US" sz="1800" dirty="0" err="1"/>
              <a:t>myButton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383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Phone 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Phone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Windows Phone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5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Phone 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Phone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Windows Phone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and Xamarin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Xamarin brings C# to iOS and Android development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Windows Phone already has C#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does not provide project types for Windows Phone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They are provided by Microsoft in Visual Studio</a:t>
            </a:r>
          </a:p>
          <a:p>
            <a:pPr>
              <a:buFont typeface="Wingdings" charset="2"/>
              <a:buChar char="§"/>
            </a:pPr>
            <a:r>
              <a:rPr lang="en-US" dirty="0"/>
              <a:t>If you want just a Windows Phone app, no need for Xamarin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can help you reuse code for Windows Phone</a:t>
            </a: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44122"/>
            <a:ext cx="12192000" cy="224102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Xamarin with Windows Phone?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2"/>
            <a:ext cx="10515600" cy="2241024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Xamarin.Forms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Cross-platform application with C# code sharing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Similar toolset</a:t>
            </a:r>
          </a:p>
        </p:txBody>
      </p:sp>
    </p:spTree>
    <p:extLst>
      <p:ext uri="{BB962C8B-B14F-4D97-AF65-F5344CB8AC3E}">
        <p14:creationId xmlns:p14="http://schemas.microsoft.com/office/powerpoint/2010/main" val="20673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8.1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Universal Windows Platform (UWP)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Either can be used in a cross-platform solution with Xamarin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 Windows Phone Development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Windows Phone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app lifecycle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user interfaces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10690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Windows Phone Application Lifecycle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12302</TotalTime>
  <Words>1894</Words>
  <Application>Microsoft Macintosh PowerPoint</Application>
  <PresentationFormat>Custom</PresentationFormat>
  <Paragraphs>244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Cross-Platform Mobile Application Development with Xamarin</vt:lpstr>
      <vt:lpstr>Topics</vt:lpstr>
      <vt:lpstr>PowerPoint Presentation</vt:lpstr>
      <vt:lpstr>Windows Phone and Xamarin</vt:lpstr>
      <vt:lpstr>Why Use Xamarin with Windows Phone?</vt:lpstr>
      <vt:lpstr>Windows Phone Options</vt:lpstr>
      <vt:lpstr>Basic Windows Phone Development Concepts </vt:lpstr>
      <vt:lpstr>Key Windows Phone Concepts</vt:lpstr>
      <vt:lpstr>Windows Phone Application Lifecycle</vt:lpstr>
      <vt:lpstr>Windows Phone Application Lifecycle</vt:lpstr>
      <vt:lpstr>Launched</vt:lpstr>
      <vt:lpstr>Running</vt:lpstr>
      <vt:lpstr>Suspended</vt:lpstr>
      <vt:lpstr>Terminated</vt:lpstr>
      <vt:lpstr>Windows Phone User Interfaces</vt:lpstr>
      <vt:lpstr>Frame and Page</vt:lpstr>
      <vt:lpstr>Navigation</vt:lpstr>
      <vt:lpstr>Layout</vt:lpstr>
      <vt:lpstr>Layout: Absolute vs. Dynamic</vt:lpstr>
      <vt:lpstr>XAML Overview</vt:lpstr>
      <vt:lpstr>Windows Phone UI: XAML</vt:lpstr>
      <vt:lpstr>Tags are Objects</vt:lpstr>
      <vt:lpstr>XAML vs C#</vt:lpstr>
      <vt:lpstr>Create a Button in a StackPanel in XAML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256</cp:revision>
  <dcterms:created xsi:type="dcterms:W3CDTF">2016-04-21T18:51:19Z</dcterms:created>
  <dcterms:modified xsi:type="dcterms:W3CDTF">2016-06-28T17:48:34Z</dcterms:modified>
</cp:coreProperties>
</file>