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56" r:id="rId3"/>
    <p:sldId id="301" r:id="rId4"/>
    <p:sldId id="302" r:id="rId5"/>
    <p:sldId id="303" r:id="rId6"/>
    <p:sldId id="304" r:id="rId7"/>
    <p:sldId id="305" r:id="rId8"/>
    <p:sldId id="306" r:id="rId9"/>
    <p:sldId id="307" r:id="rId10"/>
    <p:sldId id="308" r:id="rId11"/>
    <p:sldId id="314" r:id="rId12"/>
    <p:sldId id="313" r:id="rId13"/>
    <p:sldId id="315" r:id="rId14"/>
    <p:sldId id="316" r:id="rId15"/>
    <p:sldId id="309" r:id="rId16"/>
    <p:sldId id="311" r:id="rId17"/>
    <p:sldId id="317" r:id="rId18"/>
    <p:sldId id="295"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22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401700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8/29/2016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8/29/2016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"Ubuntu"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a:t>
            </a:r>
            <a:r>
              <a:rPr lang="de-DE" sz="2800" b="1" dirty="0" smtClean="0">
                <a:latin typeface="Courier New" panose="02070309020205020404" pitchFamily="49" charset="0"/>
                <a:cs typeface="Courier New" panose="02070309020205020404" pitchFamily="49" charset="0"/>
              </a:rPr>
              <a:t>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SLURM Docker Swarm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7744</TotalTime>
  <Words>2495</Words>
  <Application>Microsoft Office PowerPoint</Application>
  <PresentationFormat>Widescreen</PresentationFormat>
  <Paragraphs>202</Paragraphs>
  <Slides>18</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Power vs. Cost</vt:lpstr>
      <vt:lpstr>Azure Resource Manager</vt:lpstr>
      <vt:lpstr>Azure Quickstart Templates</vt:lpstr>
      <vt:lpstr>SLURM Clusters</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140</cp:revision>
  <dcterms:created xsi:type="dcterms:W3CDTF">2016-04-21T18:51:19Z</dcterms:created>
  <dcterms:modified xsi:type="dcterms:W3CDTF">2016-08-30T01:17:22Z</dcterms:modified>
</cp:coreProperties>
</file>