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565" autoAdjust="0"/>
  </p:normalViewPr>
  <p:slideViewPr>
    <p:cSldViewPr snapToGrid="0">
      <p:cViewPr varScale="1">
        <p:scale>
          <a:sx n="110" d="100"/>
          <a:sy n="110" d="100"/>
        </p:scale>
        <p:origin x="-8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8: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64615"/>
            <a:ext cx="12192000" cy="217528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3231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Compilation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Partial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Partial method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Dependency Injection(DI)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10845</TotalTime>
  <Words>1712</Words>
  <Application>Microsoft Macintosh PowerPoint</Application>
  <PresentationFormat>Custom</PresentationFormat>
  <Paragraphs>215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163</cp:revision>
  <dcterms:created xsi:type="dcterms:W3CDTF">2016-04-21T18:51:19Z</dcterms:created>
  <dcterms:modified xsi:type="dcterms:W3CDTF">2016-06-17T15:24:13Z</dcterms:modified>
</cp:coreProperties>
</file>