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8F6-A1B3-2A3B-B8D9-3AF25D4AB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9384-DF1A-603C-CA96-5DDA41D2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2752-A3C8-BFFC-CA73-19E3C68D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C891-54E5-7182-B333-04500BAF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D102-5A81-0E1E-7841-BCEFF74E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98B-18AA-F826-0677-9DAD214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BE536-19DD-4C80-E61A-BC603CA3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4277-09F6-EF75-3E48-FB6013C4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BCE6-4EC3-002A-D411-33C0E5B8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C10C-0A81-6E9B-65A7-FFBFED99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3B443-4F31-FC7C-C68C-2F57D60BF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BE54D-A69C-6F52-86FC-5E14CB06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2C37-D4A5-9D36-836C-3994D8C3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DC8-0C1A-79D0-E32B-CD5C17D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F3AE-6586-D2D5-CF72-91E18103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B7E0-4D50-EEC4-8CFE-D27FC429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0E99-E67F-04EC-71ED-05F4090E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0BBB-C574-6DC1-60F0-D2CEE9CC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A26B-6CC7-5F64-8867-80E6B1D5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CBBD-835E-38C8-F4C7-EA61D36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7454-A015-93FF-1AF8-C4346DF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35B8-4375-2237-1C26-FD01902F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0841-65E7-921F-B84F-3EE3F8AF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CADE-EBB1-3BBF-452F-0372ECD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68F2-F524-9E8B-C525-0D74E37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EFD8-D3BA-12E6-C5D1-2BF55E7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1442-72D8-66AE-B01E-1B8F66FDF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12EE7-1B5F-CCFC-EAE7-2FBA1847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7617-EFD2-BA91-F6F4-F12BA411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019-D0EC-E450-570A-1562D67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978F3-89CA-E048-A64A-ED5A0A7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816-2C6E-C7EF-C874-F7A71FF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93A5-5168-9EDE-74A3-B33D5A76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46C95-EEBD-3D3B-55D0-33088204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F0ADB-987F-0992-4255-E95C00E93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9B78F-6D01-06C0-2D09-D56932358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78FAC-B84D-B8A0-23BE-9074B807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D1DF4-EFFF-B11A-C0E4-72263B4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13C-4CC3-3F87-BCDD-D3464685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7D40-8A2D-951C-71C8-9B56E270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D6BB9-181D-D450-B709-8B4D0C58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E935-91E3-A9FA-530F-9885E6E5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932C8-6CC4-98D0-CA21-79C6BF2C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7B50B-0C58-B839-02A1-A6437BD6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88BB8-FA7F-CE03-87A4-1D015554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99FD-3BC3-5B4A-D251-55FAF0A3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F407-C1FE-A24B-E879-894BCFAB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74F8-3CCE-3FFE-CE27-753AE96C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1C6F-A93F-8CC6-DFFC-614D745F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AE14-A480-87FB-3A03-2D41D27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B7F7-FC44-A3C3-F61B-C912A688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14316-FF97-6543-0316-E9A8492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5D29-C613-C8D9-13E8-F0895520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963E-FEB4-D1B2-F013-C8848C85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5031-E6A9-1F76-B219-2D999CEB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F638-B7C0-FF55-A0FF-A55F6615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2C5A-6ADC-F3E2-4B77-1B27F1DA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836C9-D423-90C6-5229-6251FEC1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A5BE2-955B-0762-C10E-93BAE95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6FD7-34A1-15D4-A245-4AA861CA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0657-3A60-630C-ADBB-33AE52E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AD131-A60B-A34A-B188-2505BEC77F6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7E58-FAB9-1728-36CC-A64DF3B5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9801-168E-98C1-89FD-AEAA83365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EC8AE-508B-8243-AD49-40AF905F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F68A12-1069-8308-91A0-3403BA91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ShopVista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93FF-C3F8-4001-0802-D8BA9578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Dmytro Poliak 100443432</a:t>
            </a:r>
          </a:p>
        </p:txBody>
      </p:sp>
    </p:spTree>
    <p:extLst>
      <p:ext uri="{BB962C8B-B14F-4D97-AF65-F5344CB8AC3E}">
        <p14:creationId xmlns:p14="http://schemas.microsoft.com/office/powerpoint/2010/main" val="6000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B6B41-D09A-0EDB-F451-A71AE13F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CA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Project Overview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176D-8211-A1D0-60CB-4BCA7CFC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CA" sz="1800" b="1" i="0" u="none" strike="noStrike">
                <a:solidFill>
                  <a:schemeClr val="tx2"/>
                </a:solidFill>
                <a:effectLst/>
              </a:rPr>
              <a:t>Brief Overview</a:t>
            </a: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ShopVista is an e-commerce platform designed to replicate the functionality of Shopify while incorporating unique features such as predictive analytics, AI-powered chatbots, and voice-assisted shopping.</a:t>
            </a:r>
          </a:p>
          <a:p>
            <a:pPr marL="0" indent="0">
              <a:buNone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The project emphasizes scalability, security, and user experience, with a completion timeline of 4 months.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1BE-B027-F8C3-226C-3BB7761B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Project Overview (continue)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6B94-222C-611F-3D22-3F35EE61B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9407"/>
            <a:ext cx="5181600" cy="474755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In-Scope Deliverables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 algn="l"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1. Development of a fully functional e-commerce system: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Customer storefront and vendor dashboard.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Secure payment integration.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Multilingual and multi-currency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Backend and frontend development.</a:t>
            </a:r>
          </a:p>
          <a:p>
            <a:pPr marL="0" indent="0" algn="l"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2. Implementation of unique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Predictive analytics dashboard for sales trends.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AI-powered chatbot for customer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Voice-assisted shopping functionality.</a:t>
            </a:r>
          </a:p>
          <a:p>
            <a:pPr marL="0" indent="0" algn="l"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3. Comprehensive testing, including functional, performance, and security testing.</a:t>
            </a:r>
          </a:p>
          <a:p>
            <a:pPr marL="0" indent="0" algn="l"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4. Deployment on cloud infrastructure with disaster recovery setup.</a:t>
            </a:r>
          </a:p>
          <a:p>
            <a:pPr marL="0" indent="0" algn="l"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5. Training materials for end users.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AE22-9ACD-ED00-0843-17759AD65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Out-of-Scope Deliverables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Third-party API maintenance beyond the initial integration.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Hardware procurement and installation for physical stores.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Ongoing system updates post-launch.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Marketing campaigns and customer acquisition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3F3E-D439-DABF-8A21-3ACCB66B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CA" sz="3600" b="0" i="0" u="none" strike="noStrike">
                <a:solidFill>
                  <a:schemeClr val="tx2"/>
                </a:solidFill>
                <a:effectLst/>
                <a:latin typeface="-webkit-standard"/>
              </a:rPr>
              <a:t>Work Breakdown Structure (WBS)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DF1F-6A9D-71BA-AEA6-D09E82A6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0" i="0" u="none" strike="noStrike">
                <a:solidFill>
                  <a:schemeClr val="tx2"/>
                </a:solidFill>
                <a:effectLst/>
                <a:latin typeface="-webkit-standard"/>
              </a:rPr>
              <a:t>Summarized the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Project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Risk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Design Phase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Development Phase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Testing and QA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b="0" i="0" u="none" strike="noStrike">
                <a:solidFill>
                  <a:schemeClr val="tx2"/>
                </a:solidFill>
                <a:effectLst/>
              </a:rPr>
              <a:t>Deployment and Maintenance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47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C54D1-79E4-BE0D-16BA-6C8C44030EDB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95959"/>
                </a:solidFill>
                <a:effectLst/>
              </a:rPr>
              <a:t>Work Breakdown Structure (WBS)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5EF4B-1BBD-CA02-E44E-64B8ABF1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16" y="-7473"/>
            <a:ext cx="3748008" cy="67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02CB0-18D9-E9DB-2F15-4043C2B1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8CBADE-F5F3-FE9A-8C96-97B704537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68822-672E-41BF-8CF1-542D257A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E3CD2-69BE-6416-4325-B7EDB4976280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95959"/>
                </a:solidFill>
                <a:effectLst/>
              </a:rPr>
              <a:t>Work Breakdown Structure (WBS)</a:t>
            </a: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DB48C-5B7B-C8FE-2670-18DA52CF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89" y="0"/>
            <a:ext cx="3936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8213-699F-98CE-B250-23A82705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Risk Analysis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6E555-D0C5-B47E-55F5-502D545D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7217"/>
              </p:ext>
            </p:extLst>
          </p:nvPr>
        </p:nvGraphicFramePr>
        <p:xfrm>
          <a:off x="320040" y="2959234"/>
          <a:ext cx="11548875" cy="29348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1100">
                  <a:extLst>
                    <a:ext uri="{9D8B030D-6E8A-4147-A177-3AD203B41FA5}">
                      <a16:colId xmlns:a16="http://schemas.microsoft.com/office/drawing/2014/main" val="1493893966"/>
                    </a:ext>
                  </a:extLst>
                </a:gridCol>
                <a:gridCol w="2229470">
                  <a:extLst>
                    <a:ext uri="{9D8B030D-6E8A-4147-A177-3AD203B41FA5}">
                      <a16:colId xmlns:a16="http://schemas.microsoft.com/office/drawing/2014/main" val="1616964892"/>
                    </a:ext>
                  </a:extLst>
                </a:gridCol>
                <a:gridCol w="1606933">
                  <a:extLst>
                    <a:ext uri="{9D8B030D-6E8A-4147-A177-3AD203B41FA5}">
                      <a16:colId xmlns:a16="http://schemas.microsoft.com/office/drawing/2014/main" val="3493685483"/>
                    </a:ext>
                  </a:extLst>
                </a:gridCol>
                <a:gridCol w="1606933">
                  <a:extLst>
                    <a:ext uri="{9D8B030D-6E8A-4147-A177-3AD203B41FA5}">
                      <a16:colId xmlns:a16="http://schemas.microsoft.com/office/drawing/2014/main" val="351419320"/>
                    </a:ext>
                  </a:extLst>
                </a:gridCol>
                <a:gridCol w="2870495">
                  <a:extLst>
                    <a:ext uri="{9D8B030D-6E8A-4147-A177-3AD203B41FA5}">
                      <a16:colId xmlns:a16="http://schemas.microsoft.com/office/drawing/2014/main" val="1591138364"/>
                    </a:ext>
                  </a:extLst>
                </a:gridCol>
                <a:gridCol w="2713944">
                  <a:extLst>
                    <a:ext uri="{9D8B030D-6E8A-4147-A177-3AD203B41FA5}">
                      <a16:colId xmlns:a16="http://schemas.microsoft.com/office/drawing/2014/main" val="1939723262"/>
                    </a:ext>
                  </a:extLst>
                </a:gridCol>
              </a:tblGrid>
              <a:tr h="528067"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Risk ID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Risk Description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Impact (High/Med/Low)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Likelihood (High/Med/Low)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Mitigation Plan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Contingency Plan</a:t>
                      </a:r>
                      <a:endParaRPr lang="en-CA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15233" marB="761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40813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Delay in project planning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Schedule extra buffer time for planning tasks.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Reallocate resources to expedite planning.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66646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Technical challenges in development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Conduct regular code reviews and testing.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Engage external consultants if needed.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99003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Resource availability issues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Cross-train team members to handle multiple roles.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Outsource specific tasks to freelancers.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394832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Budget overruns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Monitor expenses weekly and reduce waste.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Request additional funding approval.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2783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Integration failures with APIs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Test API integrations early and often.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Use mock APIs or alternate solutions.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04555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Security vulnerabilities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Perform penetration testing and code audits.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Rollback changes and secure backup systems.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78439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Delayed user feedback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Engage stakeholders early in the process.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Use internal team reviews for interim feedback.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960742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Hardware or cloud infrastructure failure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Use redundant systems and cloud backup.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Shift workloads to alternate systems.</a:t>
                      </a:r>
                      <a:endParaRPr lang="en-CA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6517" marT="22849" marB="7616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9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7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948A-E98F-DB56-85F3-796037C5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1AAFB5-D369-B60E-D614-DC31BB44057E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1936750"/>
          <a:ext cx="7645400" cy="298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273">
                  <a:extLst>
                    <a:ext uri="{9D8B030D-6E8A-4147-A177-3AD203B41FA5}">
                      <a16:colId xmlns:a16="http://schemas.microsoft.com/office/drawing/2014/main" val="2398847998"/>
                    </a:ext>
                  </a:extLst>
                </a:gridCol>
                <a:gridCol w="1861489">
                  <a:extLst>
                    <a:ext uri="{9D8B030D-6E8A-4147-A177-3AD203B41FA5}">
                      <a16:colId xmlns:a16="http://schemas.microsoft.com/office/drawing/2014/main" val="2690484238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52163978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45680067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3206297821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832375310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2029592311"/>
                    </a:ext>
                  </a:extLst>
                </a:gridCol>
                <a:gridCol w="826273">
                  <a:extLst>
                    <a:ext uri="{9D8B030D-6E8A-4147-A177-3AD203B41FA5}">
                      <a16:colId xmlns:a16="http://schemas.microsoft.com/office/drawing/2014/main" val="24689845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WBS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Task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Labor Hrs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Rate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Materials Units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$/Unit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Fixed Costs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Budget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4263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[Project Planning]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2049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Requirement Gathering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303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Define Project Scope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$200.00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$700.00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30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[Risk Analysis]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447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Identify Potential Risks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$60.00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$360.00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517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[Design Phase]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580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Create Wireframes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$40.00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$1,300.00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4091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[Development Phase]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4738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Set Up Backend Architecture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$45.00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$25.00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$1,000.00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$2,875.00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5782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Develop Frontend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$45.00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$30.00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$2,000.00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$3,875.00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472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[Testing and QA]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6093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Perform Functional Testing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$15.00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$500.00 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$1,160.00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25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E20E-8F88-A502-A320-C68A1D62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Gnatt</a:t>
            </a:r>
            <a:r>
              <a:rPr lang="en-US" dirty="0"/>
              <a:t>, Network charts and Critical Path look at pdf files </a:t>
            </a:r>
            <a:r>
              <a:rPr lang="en-US" dirty="0" err="1"/>
              <a:t>labled</a:t>
            </a:r>
            <a:r>
              <a:rPr lang="en-US" dirty="0"/>
              <a:t> accordingly </a:t>
            </a:r>
          </a:p>
        </p:txBody>
      </p:sp>
    </p:spTree>
    <p:extLst>
      <p:ext uri="{BB962C8B-B14F-4D97-AF65-F5344CB8AC3E}">
        <p14:creationId xmlns:p14="http://schemas.microsoft.com/office/powerpoint/2010/main" val="121054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554</Words>
  <Application>Microsoft Macintosh PowerPoint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-webkit-standard</vt:lpstr>
      <vt:lpstr>Aptos</vt:lpstr>
      <vt:lpstr>Aptos Display</vt:lpstr>
      <vt:lpstr>Aptos Narrow</vt:lpstr>
      <vt:lpstr>Arial</vt:lpstr>
      <vt:lpstr>Office Theme</vt:lpstr>
      <vt:lpstr>ShopVista</vt:lpstr>
      <vt:lpstr>Project Overview</vt:lpstr>
      <vt:lpstr>Project Overview (continue)</vt:lpstr>
      <vt:lpstr>Work Breakdown Structure (WBS)</vt:lpstr>
      <vt:lpstr>PowerPoint Presentation</vt:lpstr>
      <vt:lpstr>PowerPoint Presentation</vt:lpstr>
      <vt:lpstr>Risk Analysis</vt:lpstr>
      <vt:lpstr>Budget</vt:lpstr>
      <vt:lpstr>For the Gnatt, Network charts and Critical Path look at pdf files labled accordingly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Dmytro Poliak</dc:creator>
  <cp:lastModifiedBy>Dmytro Poliak</cp:lastModifiedBy>
  <cp:revision>2</cp:revision>
  <dcterms:created xsi:type="dcterms:W3CDTF">2024-12-02T07:27:10Z</dcterms:created>
  <dcterms:modified xsi:type="dcterms:W3CDTF">2024-12-02T07:52:37Z</dcterms:modified>
</cp:coreProperties>
</file>