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BD3D773-83A3-46F2-B11F-B6A88221D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AirbnBFullProject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764969A-F185-4430-8084-A9FEBA656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04/10/2022 01:42:37 ص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DAF2B1A2-6210-4664-8CAD-2A7D77F0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AirbnBFullProject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AirbnBFullProject</dc:title>
  <dc:creator/>
  <cp:lastModifiedBy>Microsoft account</cp:lastModifiedBy>
  <cp:revision>1</cp:revision>
  <dcterms:created xsi:type="dcterms:W3CDTF">2022-10-03T23:42:38Z</dcterms:created>
  <dcterms:modified xsi:type="dcterms:W3CDTF">2022-10-03T23:44:07Z</dcterms:modified>
</cp:coreProperties>
</file>