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58" r:id="rId8"/>
    <p:sldId id="264" r:id="rId9"/>
    <p:sldId id="265" r:id="rId10"/>
    <p:sldId id="266"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F00"/>
    <a:srgbClr val="28FCFF"/>
    <a:srgbClr val="408CA7"/>
    <a:srgbClr val="309BC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513B4-7405-4E1A-8E4D-F4483203B023}" v="392" dt="2021-02-15T19:17:41.724"/>
    <p1510:client id="{C53BC1A7-3D97-48B3-AFF1-74C6C36E3263}" v="16" dt="2021-02-15T19:32:40.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5" autoAdjust="0"/>
    <p:restoredTop sz="94660"/>
  </p:normalViewPr>
  <p:slideViewPr>
    <p:cSldViewPr snapToGrid="0" showGuides="1">
      <p:cViewPr varScale="1">
        <p:scale>
          <a:sx n="108" d="100"/>
          <a:sy n="108" d="100"/>
        </p:scale>
        <p:origin x="192"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Scardavilli" userId="c430ce4c-04df-4e37-ba72-7dc9a574ff42" providerId="ADAL" clId="{C53BC1A7-3D97-48B3-AFF1-74C6C36E3263}"/>
    <pc:docChg chg="modSld">
      <pc:chgData name="antonio Scardavilli" userId="c430ce4c-04df-4e37-ba72-7dc9a574ff42" providerId="ADAL" clId="{C53BC1A7-3D97-48B3-AFF1-74C6C36E3263}" dt="2021-02-15T19:32:40.907" v="27" actId="207"/>
      <pc:docMkLst>
        <pc:docMk/>
      </pc:docMkLst>
      <pc:sldChg chg="modSp mod">
        <pc:chgData name="antonio Scardavilli" userId="c430ce4c-04df-4e37-ba72-7dc9a574ff42" providerId="ADAL" clId="{C53BC1A7-3D97-48B3-AFF1-74C6C36E3263}" dt="2021-02-15T19:22:22.091" v="3" actId="2711"/>
        <pc:sldMkLst>
          <pc:docMk/>
          <pc:sldMk cId="2302890385" sldId="258"/>
        </pc:sldMkLst>
        <pc:spChg chg="mod">
          <ac:chgData name="antonio Scardavilli" userId="c430ce4c-04df-4e37-ba72-7dc9a574ff42" providerId="ADAL" clId="{C53BC1A7-3D97-48B3-AFF1-74C6C36E3263}" dt="2021-02-15T19:22:22.091" v="3" actId="2711"/>
          <ac:spMkLst>
            <pc:docMk/>
            <pc:sldMk cId="2302890385" sldId="258"/>
            <ac:spMk id="2" creationId="{A860A257-AB84-42E9-B0B1-5AA07F511EC9}"/>
          </ac:spMkLst>
        </pc:spChg>
      </pc:sldChg>
      <pc:sldChg chg="modSp mod">
        <pc:chgData name="antonio Scardavilli" userId="c430ce4c-04df-4e37-ba72-7dc9a574ff42" providerId="ADAL" clId="{C53BC1A7-3D97-48B3-AFF1-74C6C36E3263}" dt="2021-02-15T19:24:29.918" v="4" actId="2711"/>
        <pc:sldMkLst>
          <pc:docMk/>
          <pc:sldMk cId="2162199356" sldId="261"/>
        </pc:sldMkLst>
        <pc:spChg chg="mod">
          <ac:chgData name="antonio Scardavilli" userId="c430ce4c-04df-4e37-ba72-7dc9a574ff42" providerId="ADAL" clId="{C53BC1A7-3D97-48B3-AFF1-74C6C36E3263}" dt="2021-02-15T19:24:29.918" v="4" actId="2711"/>
          <ac:spMkLst>
            <pc:docMk/>
            <pc:sldMk cId="2162199356" sldId="261"/>
            <ac:spMk id="43" creationId="{9280D3CF-9C2D-4DB5-B36C-33FF4F76A543}"/>
          </ac:spMkLst>
        </pc:spChg>
      </pc:sldChg>
      <pc:sldChg chg="modSp mod">
        <pc:chgData name="antonio Scardavilli" userId="c430ce4c-04df-4e37-ba72-7dc9a574ff42" providerId="ADAL" clId="{C53BC1A7-3D97-48B3-AFF1-74C6C36E3263}" dt="2021-02-15T19:32:40.907" v="27" actId="207"/>
        <pc:sldMkLst>
          <pc:docMk/>
          <pc:sldMk cId="1766325389" sldId="262"/>
        </pc:sldMkLst>
        <pc:graphicFrameChg chg="mod">
          <ac:chgData name="antonio Scardavilli" userId="c430ce4c-04df-4e37-ba72-7dc9a574ff42" providerId="ADAL" clId="{C53BC1A7-3D97-48B3-AFF1-74C6C36E3263}" dt="2021-02-15T19:32:40.907" v="27" actId="207"/>
          <ac:graphicFrameMkLst>
            <pc:docMk/>
            <pc:sldMk cId="1766325389" sldId="262"/>
            <ac:graphicFrameMk id="7" creationId="{223F75B8-08F0-4316-82A7-E26FA045E25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Foglio1!$B$1</c:f>
              <c:strCache>
                <c:ptCount val="1"/>
                <c:pt idx="0">
                  <c:v>Precision</c:v>
                </c:pt>
              </c:strCache>
            </c:strRef>
          </c:tx>
          <c:spPr>
            <a:solidFill>
              <a:srgbClr val="28F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Foglio1!$B$2:$B$6</c:f>
              <c:numCache>
                <c:formatCode>General</c:formatCode>
                <c:ptCount val="5"/>
                <c:pt idx="0">
                  <c:v>0.28999999999999998</c:v>
                </c:pt>
                <c:pt idx="1">
                  <c:v>0.36</c:v>
                </c:pt>
                <c:pt idx="2">
                  <c:v>0.84</c:v>
                </c:pt>
                <c:pt idx="3">
                  <c:v>0.15</c:v>
                </c:pt>
                <c:pt idx="4">
                  <c:v>0.73</c:v>
                </c:pt>
              </c:numCache>
            </c:numRef>
          </c:val>
          <c:extLst>
            <c:ext xmlns:c16="http://schemas.microsoft.com/office/drawing/2014/chart" uri="{C3380CC4-5D6E-409C-BE32-E72D297353CC}">
              <c16:uniqueId val="{00000000-1C94-4BAB-9F9A-856CF1EEEFC0}"/>
            </c:ext>
          </c:extLst>
        </c:ser>
        <c:ser>
          <c:idx val="1"/>
          <c:order val="1"/>
          <c:tx>
            <c:strRef>
              <c:f>Foglio1!$C$1</c:f>
              <c:strCache>
                <c:ptCount val="1"/>
                <c:pt idx="0">
                  <c:v>Recall</c:v>
                </c:pt>
              </c:strCache>
            </c:strRef>
          </c:tx>
          <c:spPr>
            <a:solidFill>
              <a:srgbClr val="F8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Foglio1!$C$2:$C$6</c:f>
              <c:numCache>
                <c:formatCode>General</c:formatCode>
                <c:ptCount val="5"/>
                <c:pt idx="0">
                  <c:v>0.28000000000000003</c:v>
                </c:pt>
                <c:pt idx="1">
                  <c:v>0.39</c:v>
                </c:pt>
                <c:pt idx="2">
                  <c:v>0.83</c:v>
                </c:pt>
                <c:pt idx="3">
                  <c:v>0.21</c:v>
                </c:pt>
                <c:pt idx="4">
                  <c:v>0.7</c:v>
                </c:pt>
              </c:numCache>
            </c:numRef>
          </c:val>
          <c:extLst>
            <c:ext xmlns:c16="http://schemas.microsoft.com/office/drawing/2014/chart" uri="{C3380CC4-5D6E-409C-BE32-E72D297353CC}">
              <c16:uniqueId val="{00000001-1C94-4BAB-9F9A-856CF1EEEFC0}"/>
            </c:ext>
          </c:extLst>
        </c:ser>
        <c:ser>
          <c:idx val="2"/>
          <c:order val="2"/>
          <c:tx>
            <c:strRef>
              <c:f>Foglio1!$D$1</c:f>
              <c:strCache>
                <c:ptCount val="1"/>
                <c:pt idx="0">
                  <c:v>f1-score</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Foglio1!$D$2:$D$6</c:f>
              <c:numCache>
                <c:formatCode>General</c:formatCode>
                <c:ptCount val="5"/>
                <c:pt idx="0">
                  <c:v>0.27</c:v>
                </c:pt>
                <c:pt idx="1">
                  <c:v>0.37</c:v>
                </c:pt>
                <c:pt idx="2">
                  <c:v>0.83</c:v>
                </c:pt>
                <c:pt idx="3">
                  <c:v>0.15</c:v>
                </c:pt>
                <c:pt idx="4">
                  <c:v>0.7</c:v>
                </c:pt>
              </c:numCache>
            </c:numRef>
          </c:val>
          <c:extLst>
            <c:ext xmlns:c16="http://schemas.microsoft.com/office/drawing/2014/chart" uri="{C3380CC4-5D6E-409C-BE32-E72D297353CC}">
              <c16:uniqueId val="{00000002-1C94-4BAB-9F9A-856CF1EEEFC0}"/>
            </c:ext>
          </c:extLst>
        </c:ser>
        <c:dLbls>
          <c:dLblPos val="outEnd"/>
          <c:showLegendKey val="0"/>
          <c:showVal val="1"/>
          <c:showCatName val="0"/>
          <c:showSerName val="0"/>
          <c:showPercent val="0"/>
          <c:showBubbleSize val="0"/>
        </c:dLbls>
        <c:gapWidth val="150"/>
        <c:axId val="72212752"/>
        <c:axId val="72205680"/>
      </c:barChart>
      <c:catAx>
        <c:axId val="722127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05680"/>
        <c:crosses val="autoZero"/>
        <c:auto val="1"/>
        <c:lblAlgn val="ctr"/>
        <c:lblOffset val="100"/>
        <c:noMultiLvlLbl val="0"/>
      </c:catAx>
      <c:valAx>
        <c:axId val="7220568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127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834067" y="4123300"/>
            <a:ext cx="85240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it-IT"/>
              <a:t>Fare clic per modificare lo stile del titolo dello schema</a:t>
            </a:r>
            <a:endParaRPr/>
          </a:p>
        </p:txBody>
      </p:sp>
      <p:sp>
        <p:nvSpPr>
          <p:cNvPr id="11" name="Google Shape;11;p2"/>
          <p:cNvSpPr txBox="1">
            <a:spLocks noGrp="1"/>
          </p:cNvSpPr>
          <p:nvPr>
            <p:ph type="subTitle" idx="1"/>
          </p:nvPr>
        </p:nvSpPr>
        <p:spPr>
          <a:xfrm flipH="1">
            <a:off x="3667009" y="4848500"/>
            <a:ext cx="4858000" cy="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400"/>
              <a:buNone/>
              <a:defRPr sz="1867">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r>
              <a:rPr lang="it-IT"/>
              <a:t>Fare clic per modificare lo stile del sottotitolo dello schema</a:t>
            </a:r>
            <a:endParaRPr/>
          </a:p>
        </p:txBody>
      </p:sp>
      <p:pic>
        <p:nvPicPr>
          <p:cNvPr id="12" name="Google Shape;12;p2"/>
          <p:cNvPicPr preferRelativeResize="0"/>
          <p:nvPr/>
        </p:nvPicPr>
        <p:blipFill>
          <a:blip r:embed="rId2">
            <a:alphaModFix/>
          </a:blip>
          <a:stretch>
            <a:fillRect/>
          </a:stretch>
        </p:blipFill>
        <p:spPr>
          <a:xfrm>
            <a:off x="84" y="-533007"/>
            <a:ext cx="12192000" cy="5825849"/>
          </a:xfrm>
          <a:prstGeom prst="rect">
            <a:avLst/>
          </a:prstGeom>
          <a:noFill/>
          <a:ln>
            <a:noFill/>
          </a:ln>
        </p:spPr>
      </p:pic>
    </p:spTree>
    <p:extLst>
      <p:ext uri="{BB962C8B-B14F-4D97-AF65-F5344CB8AC3E}">
        <p14:creationId xmlns:p14="http://schemas.microsoft.com/office/powerpoint/2010/main" val="402560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253943"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5" name="Google Shape;15;p3"/>
          <p:cNvSpPr txBox="1">
            <a:spLocks noGrp="1"/>
          </p:cNvSpPr>
          <p:nvPr>
            <p:ph type="subTitle" idx="1"/>
          </p:nvPr>
        </p:nvSpPr>
        <p:spPr>
          <a:xfrm>
            <a:off x="2735743"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6" name="Google Shape;16;p3"/>
          <p:cNvSpPr txBox="1">
            <a:spLocks noGrp="1"/>
          </p:cNvSpPr>
          <p:nvPr>
            <p:ph type="ctrTitle" idx="2"/>
          </p:nvPr>
        </p:nvSpPr>
        <p:spPr>
          <a:xfrm>
            <a:off x="2253943"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7" name="Google Shape;17;p3"/>
          <p:cNvSpPr txBox="1">
            <a:spLocks noGrp="1"/>
          </p:cNvSpPr>
          <p:nvPr>
            <p:ph type="subTitle" idx="3"/>
          </p:nvPr>
        </p:nvSpPr>
        <p:spPr>
          <a:xfrm>
            <a:off x="2735743"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8" name="Google Shape;18;p3"/>
          <p:cNvSpPr txBox="1">
            <a:spLocks noGrp="1"/>
          </p:cNvSpPr>
          <p:nvPr>
            <p:ph type="ctrTitle" idx="4"/>
          </p:nvPr>
        </p:nvSpPr>
        <p:spPr>
          <a:xfrm>
            <a:off x="6432476"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9" name="Google Shape;19;p3"/>
          <p:cNvSpPr txBox="1">
            <a:spLocks noGrp="1"/>
          </p:cNvSpPr>
          <p:nvPr>
            <p:ph type="subTitle" idx="5"/>
          </p:nvPr>
        </p:nvSpPr>
        <p:spPr>
          <a:xfrm>
            <a:off x="6914276"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0" name="Google Shape;20;p3"/>
          <p:cNvSpPr txBox="1">
            <a:spLocks noGrp="1"/>
          </p:cNvSpPr>
          <p:nvPr>
            <p:ph type="ctrTitle" idx="6"/>
          </p:nvPr>
        </p:nvSpPr>
        <p:spPr>
          <a:xfrm>
            <a:off x="6432476"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21" name="Google Shape;21;p3"/>
          <p:cNvSpPr txBox="1">
            <a:spLocks noGrp="1"/>
          </p:cNvSpPr>
          <p:nvPr>
            <p:ph type="subTitle" idx="7"/>
          </p:nvPr>
        </p:nvSpPr>
        <p:spPr>
          <a:xfrm>
            <a:off x="6914276"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2" name="Google Shape;22;p3"/>
          <p:cNvSpPr txBox="1">
            <a:spLocks noGrp="1"/>
          </p:cNvSpPr>
          <p:nvPr>
            <p:ph type="ctrTitle" idx="8"/>
          </p:nvPr>
        </p:nvSpPr>
        <p:spPr>
          <a:xfrm>
            <a:off x="1496371" y="535267"/>
            <a:ext cx="91992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it-IT"/>
              <a:t>Fare clic per modificare lo stile del titolo dello schema</a:t>
            </a:r>
            <a:endParaRPr/>
          </a:p>
        </p:txBody>
      </p:sp>
      <p:sp>
        <p:nvSpPr>
          <p:cNvPr id="23" name="Google Shape;23;p3"/>
          <p:cNvSpPr txBox="1">
            <a:spLocks noGrp="1"/>
          </p:cNvSpPr>
          <p:nvPr>
            <p:ph type="title" idx="9" hasCustomPrompt="1"/>
          </p:nvPr>
        </p:nvSpPr>
        <p:spPr>
          <a:xfrm>
            <a:off x="2837543"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837543"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7016076"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7016076"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3031200" y="29898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3031200" y="5072417"/>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224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1" y="0"/>
            <a:ext cx="3067567" cy="2767867"/>
          </a:xfrm>
          <a:prstGeom prst="rect">
            <a:avLst/>
          </a:prstGeom>
          <a:noFill/>
          <a:ln>
            <a:noFill/>
          </a:ln>
        </p:spPr>
      </p:pic>
      <p:sp>
        <p:nvSpPr>
          <p:cNvPr id="31" name="Google Shape;31;p4"/>
          <p:cNvSpPr txBox="1">
            <a:spLocks noGrp="1"/>
          </p:cNvSpPr>
          <p:nvPr>
            <p:ph type="ctrTitle"/>
          </p:nvPr>
        </p:nvSpPr>
        <p:spPr>
          <a:xfrm flipH="1">
            <a:off x="-133" y="676533"/>
            <a:ext cx="11193200" cy="89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7110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1" y="0"/>
            <a:ext cx="3067567" cy="2767867"/>
          </a:xfrm>
          <a:prstGeom prst="rect">
            <a:avLst/>
          </a:prstGeom>
          <a:noFill/>
          <a:ln>
            <a:noFill/>
          </a:ln>
        </p:spPr>
      </p:pic>
      <p:sp>
        <p:nvSpPr>
          <p:cNvPr id="52" name="Google Shape;52;p6"/>
          <p:cNvSpPr txBox="1">
            <a:spLocks noGrp="1"/>
          </p:cNvSpPr>
          <p:nvPr>
            <p:ph type="ctrTitle"/>
          </p:nvPr>
        </p:nvSpPr>
        <p:spPr>
          <a:xfrm flipH="1">
            <a:off x="474133" y="2982000"/>
            <a:ext cx="5274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53" name="Google Shape;53;p6"/>
          <p:cNvSpPr txBox="1">
            <a:spLocks noGrp="1"/>
          </p:cNvSpPr>
          <p:nvPr>
            <p:ph type="subTitle" idx="1"/>
          </p:nvPr>
        </p:nvSpPr>
        <p:spPr>
          <a:xfrm>
            <a:off x="6450143" y="3183800"/>
            <a:ext cx="2542000" cy="49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600">
                <a:solidFill>
                  <a:srgbClr val="FFFFFF"/>
                </a:solidFill>
              </a:defRPr>
            </a:lvl1pPr>
            <a:lvl2pPr lvl="1" rtl="0">
              <a:lnSpc>
                <a:spcPct val="100000"/>
              </a:lnSpc>
              <a:spcBef>
                <a:spcPts val="0"/>
              </a:spcBef>
              <a:spcAft>
                <a:spcPts val="0"/>
              </a:spcAft>
              <a:buClr>
                <a:srgbClr val="FFFFFF"/>
              </a:buClr>
              <a:buSzPts val="1200"/>
              <a:buNone/>
              <a:defRPr sz="1600">
                <a:solidFill>
                  <a:srgbClr val="FFFFFF"/>
                </a:solidFill>
              </a:defRPr>
            </a:lvl2pPr>
            <a:lvl3pPr lvl="2" rtl="0">
              <a:lnSpc>
                <a:spcPct val="100000"/>
              </a:lnSpc>
              <a:spcBef>
                <a:spcPts val="0"/>
              </a:spcBef>
              <a:spcAft>
                <a:spcPts val="0"/>
              </a:spcAft>
              <a:buClr>
                <a:srgbClr val="FFFFFF"/>
              </a:buClr>
              <a:buSzPts val="1200"/>
              <a:buNone/>
              <a:defRPr sz="1600">
                <a:solidFill>
                  <a:srgbClr val="FFFFFF"/>
                </a:solidFill>
              </a:defRPr>
            </a:lvl3pPr>
            <a:lvl4pPr lvl="3" rtl="0">
              <a:lnSpc>
                <a:spcPct val="100000"/>
              </a:lnSpc>
              <a:spcBef>
                <a:spcPts val="0"/>
              </a:spcBef>
              <a:spcAft>
                <a:spcPts val="0"/>
              </a:spcAft>
              <a:buClr>
                <a:srgbClr val="FFFFFF"/>
              </a:buClr>
              <a:buSzPts val="1200"/>
              <a:buNone/>
              <a:defRPr sz="1600">
                <a:solidFill>
                  <a:srgbClr val="FFFFFF"/>
                </a:solidFill>
              </a:defRPr>
            </a:lvl4pPr>
            <a:lvl5pPr lvl="4" rtl="0">
              <a:lnSpc>
                <a:spcPct val="100000"/>
              </a:lnSpc>
              <a:spcBef>
                <a:spcPts val="0"/>
              </a:spcBef>
              <a:spcAft>
                <a:spcPts val="0"/>
              </a:spcAft>
              <a:buClr>
                <a:srgbClr val="FFFFFF"/>
              </a:buClr>
              <a:buSzPts val="1200"/>
              <a:buNone/>
              <a:defRPr sz="1600">
                <a:solidFill>
                  <a:srgbClr val="FFFFFF"/>
                </a:solidFill>
              </a:defRPr>
            </a:lvl5pPr>
            <a:lvl6pPr lvl="5" rtl="0">
              <a:lnSpc>
                <a:spcPct val="100000"/>
              </a:lnSpc>
              <a:spcBef>
                <a:spcPts val="0"/>
              </a:spcBef>
              <a:spcAft>
                <a:spcPts val="0"/>
              </a:spcAft>
              <a:buClr>
                <a:srgbClr val="FFFFFF"/>
              </a:buClr>
              <a:buSzPts val="1200"/>
              <a:buNone/>
              <a:defRPr sz="1600">
                <a:solidFill>
                  <a:srgbClr val="FFFFFF"/>
                </a:solidFill>
              </a:defRPr>
            </a:lvl6pPr>
            <a:lvl7pPr lvl="6" rtl="0">
              <a:lnSpc>
                <a:spcPct val="100000"/>
              </a:lnSpc>
              <a:spcBef>
                <a:spcPts val="0"/>
              </a:spcBef>
              <a:spcAft>
                <a:spcPts val="0"/>
              </a:spcAft>
              <a:buClr>
                <a:srgbClr val="FFFFFF"/>
              </a:buClr>
              <a:buSzPts val="1200"/>
              <a:buNone/>
              <a:defRPr sz="1600">
                <a:solidFill>
                  <a:srgbClr val="FFFFFF"/>
                </a:solidFill>
              </a:defRPr>
            </a:lvl7pPr>
            <a:lvl8pPr lvl="7" rtl="0">
              <a:lnSpc>
                <a:spcPct val="100000"/>
              </a:lnSpc>
              <a:spcBef>
                <a:spcPts val="0"/>
              </a:spcBef>
              <a:spcAft>
                <a:spcPts val="0"/>
              </a:spcAft>
              <a:buClr>
                <a:srgbClr val="FFFFFF"/>
              </a:buClr>
              <a:buSzPts val="1200"/>
              <a:buNone/>
              <a:defRPr sz="1600">
                <a:solidFill>
                  <a:srgbClr val="FFFFFF"/>
                </a:solidFill>
              </a:defRPr>
            </a:lvl8pPr>
            <a:lvl9pPr lvl="8" rtl="0">
              <a:lnSpc>
                <a:spcPct val="100000"/>
              </a:lnSpc>
              <a:spcBef>
                <a:spcPts val="0"/>
              </a:spcBef>
              <a:spcAft>
                <a:spcPts val="0"/>
              </a:spcAft>
              <a:buClr>
                <a:srgbClr val="FFFFFF"/>
              </a:buClr>
              <a:buSzPts val="1200"/>
              <a:buNone/>
              <a:defRPr sz="1600">
                <a:solidFill>
                  <a:srgbClr val="FFFFFF"/>
                </a:solidFill>
              </a:defRPr>
            </a:lvl9pPr>
          </a:lstStyle>
          <a:p>
            <a:r>
              <a:rPr lang="it-IT"/>
              <a:t>Fare clic per modificare lo stile del sottotitolo dello schema</a:t>
            </a:r>
            <a:endParaRPr/>
          </a:p>
        </p:txBody>
      </p:sp>
      <p:pic>
        <p:nvPicPr>
          <p:cNvPr id="54" name="Google Shape;54;p6"/>
          <p:cNvPicPr preferRelativeResize="0"/>
          <p:nvPr/>
        </p:nvPicPr>
        <p:blipFill>
          <a:blip r:embed="rId2">
            <a:alphaModFix/>
          </a:blip>
          <a:stretch>
            <a:fillRect/>
          </a:stretch>
        </p:blipFill>
        <p:spPr>
          <a:xfrm rot="10800000">
            <a:off x="9124434" y="4090133"/>
            <a:ext cx="3067567" cy="2767867"/>
          </a:xfrm>
          <a:prstGeom prst="rect">
            <a:avLst/>
          </a:prstGeom>
          <a:noFill/>
          <a:ln>
            <a:noFill/>
          </a:ln>
        </p:spPr>
      </p:pic>
      <p:cxnSp>
        <p:nvCxnSpPr>
          <p:cNvPr id="55" name="Google Shape;55;p6"/>
          <p:cNvCxnSpPr/>
          <p:nvPr/>
        </p:nvCxnSpPr>
        <p:spPr>
          <a:xfrm>
            <a:off x="6096000" y="1637600"/>
            <a:ext cx="0" cy="35828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7892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63" name="Google Shape;63;p8"/>
          <p:cNvSpPr txBox="1">
            <a:spLocks noGrp="1"/>
          </p:cNvSpPr>
          <p:nvPr>
            <p:ph type="ctrTitle"/>
          </p:nvPr>
        </p:nvSpPr>
        <p:spPr>
          <a:xfrm>
            <a:off x="998800" y="676533"/>
            <a:ext cx="111932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64" name="Google Shape;64;p8"/>
          <p:cNvSpPr txBox="1">
            <a:spLocks noGrp="1"/>
          </p:cNvSpPr>
          <p:nvPr>
            <p:ph type="ctrTitle" idx="2"/>
          </p:nvPr>
        </p:nvSpPr>
        <p:spPr>
          <a:xfrm>
            <a:off x="3666873"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5" name="Google Shape;65;p8"/>
          <p:cNvSpPr txBox="1">
            <a:spLocks noGrp="1"/>
          </p:cNvSpPr>
          <p:nvPr>
            <p:ph type="subTitle" idx="1"/>
          </p:nvPr>
        </p:nvSpPr>
        <p:spPr>
          <a:xfrm>
            <a:off x="3666825"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6" name="Google Shape;66;p8"/>
          <p:cNvSpPr txBox="1">
            <a:spLocks noGrp="1"/>
          </p:cNvSpPr>
          <p:nvPr>
            <p:ph type="ctrTitle" idx="3"/>
          </p:nvPr>
        </p:nvSpPr>
        <p:spPr>
          <a:xfrm>
            <a:off x="6400268"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7" name="Google Shape;67;p8"/>
          <p:cNvSpPr txBox="1">
            <a:spLocks noGrp="1"/>
          </p:cNvSpPr>
          <p:nvPr>
            <p:ph type="subTitle" idx="4"/>
          </p:nvPr>
        </p:nvSpPr>
        <p:spPr>
          <a:xfrm>
            <a:off x="6400220"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8" name="Google Shape;68;p8"/>
          <p:cNvSpPr txBox="1">
            <a:spLocks noGrp="1"/>
          </p:cNvSpPr>
          <p:nvPr>
            <p:ph type="ctrTitle" idx="5"/>
          </p:nvPr>
        </p:nvSpPr>
        <p:spPr>
          <a:xfrm>
            <a:off x="5059931" y="4800067"/>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9" name="Google Shape;69;p8"/>
          <p:cNvSpPr txBox="1">
            <a:spLocks noGrp="1"/>
          </p:cNvSpPr>
          <p:nvPr>
            <p:ph type="subTitle" idx="6"/>
          </p:nvPr>
        </p:nvSpPr>
        <p:spPr>
          <a:xfrm>
            <a:off x="5004033" y="5415333"/>
            <a:ext cx="220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12038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94" name="Google Shape;94;p13"/>
          <p:cNvSpPr txBox="1">
            <a:spLocks noGrp="1"/>
          </p:cNvSpPr>
          <p:nvPr>
            <p:ph type="ctrTitle"/>
          </p:nvPr>
        </p:nvSpPr>
        <p:spPr>
          <a:xfrm flipH="1">
            <a:off x="998800" y="676533"/>
            <a:ext cx="111932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95" name="Google Shape;95;p13"/>
          <p:cNvSpPr txBox="1">
            <a:spLocks noGrp="1"/>
          </p:cNvSpPr>
          <p:nvPr>
            <p:ph type="ctrTitle" idx="2"/>
          </p:nvPr>
        </p:nvSpPr>
        <p:spPr>
          <a:xfrm>
            <a:off x="2253943"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6" name="Google Shape;96;p13"/>
          <p:cNvSpPr txBox="1">
            <a:spLocks noGrp="1"/>
          </p:cNvSpPr>
          <p:nvPr>
            <p:ph type="subTitle" idx="1"/>
          </p:nvPr>
        </p:nvSpPr>
        <p:spPr>
          <a:xfrm>
            <a:off x="2735743"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7" name="Google Shape;97;p13"/>
          <p:cNvSpPr txBox="1">
            <a:spLocks noGrp="1"/>
          </p:cNvSpPr>
          <p:nvPr>
            <p:ph type="ctrTitle" idx="3"/>
          </p:nvPr>
        </p:nvSpPr>
        <p:spPr>
          <a:xfrm>
            <a:off x="2253943"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8" name="Google Shape;98;p13"/>
          <p:cNvSpPr txBox="1">
            <a:spLocks noGrp="1"/>
          </p:cNvSpPr>
          <p:nvPr>
            <p:ph type="subTitle" idx="4"/>
          </p:nvPr>
        </p:nvSpPr>
        <p:spPr>
          <a:xfrm>
            <a:off x="2735743"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9" name="Google Shape;99;p13"/>
          <p:cNvSpPr txBox="1">
            <a:spLocks noGrp="1"/>
          </p:cNvSpPr>
          <p:nvPr>
            <p:ph type="ctrTitle" idx="5"/>
          </p:nvPr>
        </p:nvSpPr>
        <p:spPr>
          <a:xfrm>
            <a:off x="6432476"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0" name="Google Shape;100;p13"/>
          <p:cNvSpPr txBox="1">
            <a:spLocks noGrp="1"/>
          </p:cNvSpPr>
          <p:nvPr>
            <p:ph type="subTitle" idx="6"/>
          </p:nvPr>
        </p:nvSpPr>
        <p:spPr>
          <a:xfrm>
            <a:off x="6914276"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01" name="Google Shape;101;p13"/>
          <p:cNvSpPr txBox="1">
            <a:spLocks noGrp="1"/>
          </p:cNvSpPr>
          <p:nvPr>
            <p:ph type="ctrTitle" idx="7"/>
          </p:nvPr>
        </p:nvSpPr>
        <p:spPr>
          <a:xfrm>
            <a:off x="6432476"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2" name="Google Shape;102;p13"/>
          <p:cNvSpPr txBox="1">
            <a:spLocks noGrp="1"/>
          </p:cNvSpPr>
          <p:nvPr>
            <p:ph type="subTitle" idx="8"/>
          </p:nvPr>
        </p:nvSpPr>
        <p:spPr>
          <a:xfrm>
            <a:off x="6914276"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cxnSp>
        <p:nvCxnSpPr>
          <p:cNvPr id="103" name="Google Shape;103;p13"/>
          <p:cNvCxnSpPr/>
          <p:nvPr/>
        </p:nvCxnSpPr>
        <p:spPr>
          <a:xfrm>
            <a:off x="3031200" y="28142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3031200" y="4836584"/>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2719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16885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6"/>
        <p:cNvGrpSpPr/>
        <p:nvPr/>
      </p:nvGrpSpPr>
      <p:grpSpPr>
        <a:xfrm>
          <a:off x="0" y="0"/>
          <a:ext cx="0" cy="0"/>
          <a:chOff x="0" y="0"/>
          <a:chExt cx="0" cy="0"/>
        </a:xfrm>
      </p:grpSpPr>
    </p:spTree>
    <p:extLst>
      <p:ext uri="{BB962C8B-B14F-4D97-AF65-F5344CB8AC3E}">
        <p14:creationId xmlns:p14="http://schemas.microsoft.com/office/powerpoint/2010/main" val="143245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C4536C9-E909-4DA6-AC76-9C4D964199BB}"/>
              </a:ext>
            </a:extLst>
          </p:cNvPr>
          <p:cNvSpPr>
            <a:spLocks noGrp="1"/>
          </p:cNvSpPr>
          <p:nvPr>
            <p:ph type="dt" sz="half" idx="10"/>
          </p:nvPr>
        </p:nvSpPr>
        <p:spPr/>
        <p:txBody>
          <a:bodyPr/>
          <a:lstStyle/>
          <a:p>
            <a:fld id="{59AA7451-2C17-4A93-861C-589AD0495A6B}" type="datetimeFigureOut">
              <a:rPr lang="it-IT" smtClean="0"/>
              <a:t>23/02/2021</a:t>
            </a:fld>
            <a:endParaRPr lang="it-IT"/>
          </a:p>
        </p:txBody>
      </p:sp>
      <p:sp>
        <p:nvSpPr>
          <p:cNvPr id="3" name="Segnaposto piè di pagina 2">
            <a:extLst>
              <a:ext uri="{FF2B5EF4-FFF2-40B4-BE49-F238E27FC236}">
                <a16:creationId xmlns:a16="http://schemas.microsoft.com/office/drawing/2014/main" id="{9A936F5A-B61C-4677-8D09-1FFF186A63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43A8035-1D08-49CC-B2AF-A789C8AD12F0}"/>
              </a:ext>
            </a:extLst>
          </p:cNvPr>
          <p:cNvSpPr>
            <a:spLocks noGrp="1"/>
          </p:cNvSpPr>
          <p:nvPr>
            <p:ph type="sldNum" sz="quarter" idx="12"/>
          </p:nvPr>
        </p:nvSpPr>
        <p:spPr/>
        <p:txBody>
          <a:bodyPr/>
          <a:lstStyle/>
          <a:p>
            <a:fld id="{FA372479-373B-428D-82C9-0A6119DE3E8F}" type="slidenum">
              <a:rPr lang="it-IT" smtClean="0"/>
              <a:t>‹N›</a:t>
            </a:fld>
            <a:endParaRPr lang="it-IT"/>
          </a:p>
        </p:txBody>
      </p:sp>
    </p:spTree>
    <p:extLst>
      <p:ext uri="{BB962C8B-B14F-4D97-AF65-F5344CB8AC3E}">
        <p14:creationId xmlns:p14="http://schemas.microsoft.com/office/powerpoint/2010/main" val="4819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100000">
              <a:srgbClr val="000000"/>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831251" y="1"/>
            <a:ext cx="10529509" cy="6858001"/>
          </a:xfrm>
          <a:prstGeom prst="rect">
            <a:avLst/>
          </a:prstGeom>
          <a:noFill/>
          <a:ln>
            <a:noFill/>
          </a:ln>
        </p:spPr>
      </p:pic>
    </p:spTree>
    <p:extLst>
      <p:ext uri="{BB962C8B-B14F-4D97-AF65-F5344CB8AC3E}">
        <p14:creationId xmlns:p14="http://schemas.microsoft.com/office/powerpoint/2010/main" val="6283600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 Target="slide4.xml"/><Relationship Id="rId7" Type="http://schemas.openxmlformats.org/officeDocument/2006/relationships/image" Target="../media/image5.png"/><Relationship Id="rId12"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8.sv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3" Type="http://schemas.openxmlformats.org/officeDocument/2006/relationships/image" Target="../media/image9.png"/><Relationship Id="rId7" Type="http://schemas.openxmlformats.org/officeDocument/2006/relationships/slide" Target="slide8.xml"/><Relationship Id="rId12" Type="http://schemas.openxmlformats.org/officeDocument/2006/relationships/image" Target="../media/image8.sv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10.sv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13.png"/><Relationship Id="rId12"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6.svg"/><Relationship Id="rId5" Type="http://schemas.openxmlformats.org/officeDocument/2006/relationships/image" Target="../media/image11.png"/><Relationship Id="rId15" Type="http://schemas.openxmlformats.org/officeDocument/2006/relationships/slide" Target="slide9.xml"/><Relationship Id="rId10" Type="http://schemas.openxmlformats.org/officeDocument/2006/relationships/image" Target="../media/image5.png"/><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png"/><Relationship Id="rId18" Type="http://schemas.openxmlformats.org/officeDocument/2006/relationships/slide" Target="slide2.xml"/><Relationship Id="rId3" Type="http://schemas.openxmlformats.org/officeDocument/2006/relationships/slide" Target="slide7.xml"/><Relationship Id="rId21" Type="http://schemas.openxmlformats.org/officeDocument/2006/relationships/slide" Target="slide9.xml"/><Relationship Id="rId7" Type="http://schemas.microsoft.com/office/2007/relationships/hdphoto" Target="../media/hdphoto2.wdp"/><Relationship Id="rId12" Type="http://schemas.openxmlformats.org/officeDocument/2006/relationships/slide" Target="slide8.xml"/><Relationship Id="rId17" Type="http://schemas.openxmlformats.org/officeDocument/2006/relationships/image" Target="../media/image6.svg"/><Relationship Id="rId2" Type="http://schemas.openxmlformats.org/officeDocument/2006/relationships/slide" Target="slide5.xml"/><Relationship Id="rId16" Type="http://schemas.openxmlformats.org/officeDocument/2006/relationships/image" Target="../media/image5.png"/><Relationship Id="rId20" Type="http://schemas.openxmlformats.org/officeDocument/2006/relationships/image" Target="../media/image8.svg"/><Relationship Id="rId1" Type="http://schemas.openxmlformats.org/officeDocument/2006/relationships/slideLayout" Target="../slideLayouts/slideLayout5.x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14.png"/><Relationship Id="rId15" Type="http://schemas.openxmlformats.org/officeDocument/2006/relationships/slide" Target="slide3.xml"/><Relationship Id="rId10" Type="http://schemas.openxmlformats.org/officeDocument/2006/relationships/image" Target="../media/image18.png"/><Relationship Id="rId19" Type="http://schemas.openxmlformats.org/officeDocument/2006/relationships/image" Target="../media/image7.png"/><Relationship Id="rId4" Type="http://schemas.openxmlformats.org/officeDocument/2006/relationships/slide" Target="slide6.xml"/><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4.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19.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4.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0.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1.gif"/><Relationship Id="rId19" Type="http://schemas.openxmlformats.org/officeDocument/2006/relationships/image" Target="../media/image8.svg"/><Relationship Id="rId4" Type="http://schemas.openxmlformats.org/officeDocument/2006/relationships/slide" Target="slide4.xml"/><Relationship Id="rId9" Type="http://schemas.microsoft.com/office/2007/relationships/hdphoto" Target="../media/hdphoto3.wdp"/><Relationship Id="rId1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chart" Target="../charts/chart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24.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2.xml"/><Relationship Id="rId3" Type="http://schemas.openxmlformats.org/officeDocument/2006/relationships/image" Target="../media/image8.svg"/><Relationship Id="rId7" Type="http://schemas.openxmlformats.org/officeDocument/2006/relationships/slide" Target="slide4.xml"/><Relationship Id="rId12"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22.svg"/><Relationship Id="rId10" Type="http://schemas.openxmlformats.org/officeDocument/2006/relationships/slide" Target="slide3.xml"/><Relationship Id="rId4" Type="http://schemas.openxmlformats.org/officeDocument/2006/relationships/image" Target="../media/image9.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e 76">
            <a:extLst>
              <a:ext uri="{FF2B5EF4-FFF2-40B4-BE49-F238E27FC236}">
                <a16:creationId xmlns:a16="http://schemas.microsoft.com/office/drawing/2014/main" id="{72ED6E9B-C1E1-4FBE-B8E3-245713D9E2D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114F6F1F-FCD4-442C-9205-6E9D83CD5360}"/>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8" name="Google Shape;775;p41">
            <a:extLst>
              <a:ext uri="{FF2B5EF4-FFF2-40B4-BE49-F238E27FC236}">
                <a16:creationId xmlns:a16="http://schemas.microsoft.com/office/drawing/2014/main" id="{EEB8CE54-C564-4C9D-8413-EA98F5ACE258}"/>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413" y="0"/>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1" name="Google Shape;775;p41">
            <a:hlinkClick r:id="rId2" action="ppaction://hlinksldjump"/>
            <a:extLst>
              <a:ext uri="{FF2B5EF4-FFF2-40B4-BE49-F238E27FC236}">
                <a16:creationId xmlns:a16="http://schemas.microsoft.com/office/drawing/2014/main" id="{C197904F-4D6E-49E3-A868-1A754CDCCBD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0;p42">
            <a:hlinkClick r:id="rId3" action="ppaction://hlinksldjump"/>
            <a:extLst>
              <a:ext uri="{FF2B5EF4-FFF2-40B4-BE49-F238E27FC236}">
                <a16:creationId xmlns:a16="http://schemas.microsoft.com/office/drawing/2014/main" id="{9B1F9D9E-E59D-4454-A78C-7AAE81C26AF1}"/>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Google Shape;790;p42">
            <a:extLst>
              <a:ext uri="{FF2B5EF4-FFF2-40B4-BE49-F238E27FC236}">
                <a16:creationId xmlns:a16="http://schemas.microsoft.com/office/drawing/2014/main" id="{89DE3F8D-CDBA-42B4-AC41-F6262A00FF34}"/>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p43">
            <a:extLst>
              <a:ext uri="{FF2B5EF4-FFF2-40B4-BE49-F238E27FC236}">
                <a16:creationId xmlns:a16="http://schemas.microsoft.com/office/drawing/2014/main" id="{78BBA5C1-9176-44F4-A46B-B7110F82AC45}"/>
              </a:ext>
            </a:extLst>
          </p:cNvPr>
          <p:cNvSpPr txBox="1">
            <a:spLocks noGrp="1"/>
          </p:cNvSpPr>
          <p:nvPr>
            <p:ph type="ctrTitle"/>
          </p:nvPr>
        </p:nvSpPr>
        <p:spPr>
          <a:xfrm flipH="1">
            <a:off x="2874761" y="2385567"/>
            <a:ext cx="6662825" cy="1755066"/>
          </a:xfrm>
          <a:prstGeom prst="rect">
            <a:avLst/>
          </a:prstGeom>
          <a:effectLst>
            <a:outerShdw blurRad="50800" dist="38100" algn="l"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9600" dirty="0" err="1">
                <a:ln w="0"/>
                <a:solidFill>
                  <a:schemeClr val="bg2"/>
                </a:solidFill>
                <a:latin typeface="Heroes Assemble Italic" pitchFamily="2" charset="0"/>
              </a:rPr>
              <a:t>LavorAI</a:t>
            </a:r>
            <a:endParaRPr sz="9600" dirty="0">
              <a:ln w="0"/>
              <a:solidFill>
                <a:schemeClr val="bg2"/>
              </a:solidFill>
              <a:latin typeface="Heroes Assemble Italic" pitchFamily="2" charset="0"/>
            </a:endParaRPr>
          </a:p>
        </p:txBody>
      </p:sp>
      <p:sp>
        <p:nvSpPr>
          <p:cNvPr id="112" name="Ovale 111">
            <a:extLst>
              <a:ext uri="{FF2B5EF4-FFF2-40B4-BE49-F238E27FC236}">
                <a16:creationId xmlns:a16="http://schemas.microsoft.com/office/drawing/2014/main" id="{70F68DFF-5520-48AD-85CD-67A3A0E82B66}"/>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21145B06-E82B-4AAA-87DA-63BE8DED4FF4}"/>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1" name="Immagine 120">
            <a:extLst>
              <a:ext uri="{FF2B5EF4-FFF2-40B4-BE49-F238E27FC236}">
                <a16:creationId xmlns:a16="http://schemas.microsoft.com/office/drawing/2014/main" id="{71DC1D52-B95D-40FD-A1AE-6F853366207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2" name="Immagine 121">
            <a:hlinkClick r:id="rId6" action="ppaction://hlinksldjump"/>
            <a:extLst>
              <a:ext uri="{FF2B5EF4-FFF2-40B4-BE49-F238E27FC236}">
                <a16:creationId xmlns:a16="http://schemas.microsoft.com/office/drawing/2014/main" id="{7A5573C1-1F57-4DF3-A818-A96A2B4EC847}"/>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 name="Elemento grafico 8" descr="Informazioni con riempimento a tinta unita">
            <a:extLst>
              <a:ext uri="{FF2B5EF4-FFF2-40B4-BE49-F238E27FC236}">
                <a16:creationId xmlns:a16="http://schemas.microsoft.com/office/drawing/2014/main" id="{113B0528-D63D-457D-B533-C84BA50E40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344" y="581493"/>
            <a:ext cx="745338" cy="745338"/>
          </a:xfrm>
          <a:prstGeom prst="rect">
            <a:avLst/>
          </a:prstGeom>
        </p:spPr>
      </p:pic>
      <p:pic>
        <p:nvPicPr>
          <p:cNvPr id="127" name="Elemento grafico 126" descr="Informazioni con riempimento a tinta unita">
            <a:hlinkClick r:id="rId9" action="ppaction://hlinksldjump"/>
            <a:extLst>
              <a:ext uri="{FF2B5EF4-FFF2-40B4-BE49-F238E27FC236}">
                <a16:creationId xmlns:a16="http://schemas.microsoft.com/office/drawing/2014/main" id="{237A149B-18D2-4BD8-8BD6-1EE08463A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519" y="581493"/>
            <a:ext cx="745338" cy="745338"/>
          </a:xfrm>
          <a:prstGeom prst="rect">
            <a:avLst/>
          </a:prstGeom>
        </p:spPr>
      </p:pic>
      <p:pic>
        <p:nvPicPr>
          <p:cNvPr id="15" name="Elemento grafico 14" descr="{0} con riempimento a tinta unita">
            <a:extLst>
              <a:ext uri="{FF2B5EF4-FFF2-40B4-BE49-F238E27FC236}">
                <a16:creationId xmlns:a16="http://schemas.microsoft.com/office/drawing/2014/main" id="{6BCF6265-95F5-4719-80C8-388B205C84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8884" y="5599125"/>
            <a:ext cx="607345" cy="607345"/>
          </a:xfrm>
          <a:prstGeom prst="rect">
            <a:avLst/>
          </a:prstGeom>
        </p:spPr>
      </p:pic>
      <p:pic>
        <p:nvPicPr>
          <p:cNvPr id="135" name="Elemento grafico 134" descr="{0} con riempimento a tinta unita">
            <a:hlinkClick r:id="rId12" action="ppaction://hlinksldjump"/>
            <a:extLst>
              <a:ext uri="{FF2B5EF4-FFF2-40B4-BE49-F238E27FC236}">
                <a16:creationId xmlns:a16="http://schemas.microsoft.com/office/drawing/2014/main" id="{CD0B6C5C-8512-446F-9E1F-25DCCE7635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96116434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0" y="-649081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2" name="Google Shape;790;p42">
            <a:hlinkClick r:id="rId2" action="ppaction://hlinksldjump"/>
            <a:extLst>
              <a:ext uri="{FF2B5EF4-FFF2-40B4-BE49-F238E27FC236}">
                <a16:creationId xmlns:a16="http://schemas.microsoft.com/office/drawing/2014/main" id="{9B1F9D9E-E59D-4454-A78C-7AAE81C26AF1}"/>
              </a:ext>
            </a:extLst>
          </p:cNvPr>
          <p:cNvSpPr/>
          <p:nvPr/>
        </p:nvSpPr>
        <p:spPr>
          <a:xfrm>
            <a:off x="482054" y="64450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63509" y="51150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7" name="Google Shape;301;p43">
            <a:extLst>
              <a:ext uri="{FF2B5EF4-FFF2-40B4-BE49-F238E27FC236}">
                <a16:creationId xmlns:a16="http://schemas.microsoft.com/office/drawing/2014/main" id="{97FB63C3-0E85-4D2E-845F-251D23881984}"/>
              </a:ext>
            </a:extLst>
          </p:cNvPr>
          <p:cNvSpPr txBox="1">
            <a:spLocks/>
          </p:cNvSpPr>
          <p:nvPr/>
        </p:nvSpPr>
        <p:spPr>
          <a:xfrm flipH="1">
            <a:off x="9570508" y="265546"/>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4" name="Titolo 3">
            <a:extLst>
              <a:ext uri="{FF2B5EF4-FFF2-40B4-BE49-F238E27FC236}">
                <a16:creationId xmlns:a16="http://schemas.microsoft.com/office/drawing/2014/main" id="{623CBDDC-A1E7-4CFC-957D-1FFEEEF74FB1}"/>
              </a:ext>
            </a:extLst>
          </p:cNvPr>
          <p:cNvSpPr>
            <a:spLocks noGrp="1"/>
          </p:cNvSpPr>
          <p:nvPr>
            <p:ph type="ctrTitle"/>
          </p:nvPr>
        </p:nvSpPr>
        <p:spPr/>
        <p:txBody>
          <a:bodyPr/>
          <a:lstStyle/>
          <a:p>
            <a:r>
              <a:rPr lang="it-IT" dirty="0"/>
              <a:t>INTRODUZIONE</a:t>
            </a:r>
          </a:p>
        </p:txBody>
      </p:sp>
      <p:sp>
        <p:nvSpPr>
          <p:cNvPr id="43" name="Google Shape;324;p45">
            <a:extLst>
              <a:ext uri="{FF2B5EF4-FFF2-40B4-BE49-F238E27FC236}">
                <a16:creationId xmlns:a16="http://schemas.microsoft.com/office/drawing/2014/main" id="{9280D3CF-9C2D-4DB5-B36C-33FF4F76A543}"/>
              </a:ext>
            </a:extLst>
          </p:cNvPr>
          <p:cNvSpPr txBox="1">
            <a:spLocks/>
          </p:cNvSpPr>
          <p:nvPr/>
        </p:nvSpPr>
        <p:spPr>
          <a:xfrm>
            <a:off x="6353175" y="2563104"/>
            <a:ext cx="5197523" cy="2360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b="1" dirty="0" err="1">
                <a:latin typeface="Squada One" panose="02000000000000000000" pitchFamily="2" charset="0"/>
              </a:rPr>
              <a:t>LavorAI</a:t>
            </a:r>
            <a:r>
              <a:rPr lang="it-IT" b="1" dirty="0">
                <a:latin typeface="Squada One" panose="02000000000000000000" pitchFamily="2" charset="0"/>
              </a:rPr>
              <a:t> </a:t>
            </a:r>
            <a:r>
              <a:rPr lang="it-IT" dirty="0">
                <a:latin typeface="Squada One" panose="02000000000000000000" pitchFamily="2" charset="0"/>
              </a:rPr>
              <a:t>è un progetto sviluppato per l’esame di Ingegneria della Conoscenza all’Università degli Studi Aldo Moro di Bari. Il suo scopo è quello di profilare degli individui che cercano lavoro e indirizzarli verso la giusta direzione.</a:t>
            </a:r>
            <a:br>
              <a:rPr lang="it-IT" dirty="0">
                <a:latin typeface="Squada One" panose="02000000000000000000" pitchFamily="2" charset="0"/>
              </a:rPr>
            </a:br>
            <a:r>
              <a:rPr lang="it-IT" dirty="0">
                <a:latin typeface="Squada One" panose="02000000000000000000" pitchFamily="2" charset="0"/>
              </a:rPr>
              <a:t>3 diversi modelli vengono utilizzati (di cui uno ha 3 varianti), ognuno di loro si allena su un dataset di risposte al questionario ed è successivamente in grado di predire il lavoro più adatto all’utente.</a:t>
            </a:r>
          </a:p>
        </p:txBody>
      </p:sp>
      <p:pic>
        <p:nvPicPr>
          <p:cNvPr id="44" name="Elemento grafico 43" descr="Informazioni con riempimento a tinta unita">
            <a:extLst>
              <a:ext uri="{FF2B5EF4-FFF2-40B4-BE49-F238E27FC236}">
                <a16:creationId xmlns:a16="http://schemas.microsoft.com/office/drawing/2014/main" id="{0102D17A-FB2F-47CA-8713-C50101975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519" y="581493"/>
            <a:ext cx="745338" cy="745338"/>
          </a:xfrm>
          <a:prstGeom prst="rect">
            <a:avLst/>
          </a:prstGeom>
        </p:spPr>
      </p:pic>
      <p:pic>
        <p:nvPicPr>
          <p:cNvPr id="45" name="Elemento grafico 44" descr="Informazioni con riempimento a tinta unita">
            <a:extLst>
              <a:ext uri="{FF2B5EF4-FFF2-40B4-BE49-F238E27FC236}">
                <a16:creationId xmlns:a16="http://schemas.microsoft.com/office/drawing/2014/main" id="{65C61DB3-6197-43FB-B3E9-AEC2EDDAD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9" y="556093"/>
            <a:ext cx="745338" cy="745338"/>
          </a:xfrm>
          <a:prstGeom prst="rect">
            <a:avLst/>
          </a:prstGeom>
        </p:spPr>
      </p:pic>
      <p:sp>
        <p:nvSpPr>
          <p:cNvPr id="61" name="Ovale 60">
            <a:extLst>
              <a:ext uri="{FF2B5EF4-FFF2-40B4-BE49-F238E27FC236}">
                <a16:creationId xmlns:a16="http://schemas.microsoft.com/office/drawing/2014/main" id="{D94CB3B2-EA4D-43BC-AADE-223620A99E4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2" name="Ovale 61">
            <a:extLst>
              <a:ext uri="{FF2B5EF4-FFF2-40B4-BE49-F238E27FC236}">
                <a16:creationId xmlns:a16="http://schemas.microsoft.com/office/drawing/2014/main" id="{9BBDFAA3-3FCD-4341-8D38-0240557F7DEB}"/>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3" name="Google Shape;775;p41">
            <a:extLst>
              <a:ext uri="{FF2B5EF4-FFF2-40B4-BE49-F238E27FC236}">
                <a16:creationId xmlns:a16="http://schemas.microsoft.com/office/drawing/2014/main" id="{7317C489-D674-47B4-B948-7EF027259072}"/>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75;p41">
            <a:hlinkClick r:id="rId7" action="ppaction://hlinksldjump"/>
            <a:extLst>
              <a:ext uri="{FF2B5EF4-FFF2-40B4-BE49-F238E27FC236}">
                <a16:creationId xmlns:a16="http://schemas.microsoft.com/office/drawing/2014/main" id="{DBEB0EB1-E53C-4119-BF6B-B3EFAC31EA2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0;p42">
            <a:hlinkClick r:id="rId8" action="ppaction://hlinksldjump"/>
            <a:extLst>
              <a:ext uri="{FF2B5EF4-FFF2-40B4-BE49-F238E27FC236}">
                <a16:creationId xmlns:a16="http://schemas.microsoft.com/office/drawing/2014/main" id="{A07E8588-D313-433F-8808-FC37A595DB2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Ovale 65">
            <a:extLst>
              <a:ext uri="{FF2B5EF4-FFF2-40B4-BE49-F238E27FC236}">
                <a16:creationId xmlns:a16="http://schemas.microsoft.com/office/drawing/2014/main" id="{C060806F-556A-4DBF-9990-37EFE4850748}"/>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7" name="Google Shape;790;p42">
            <a:extLst>
              <a:ext uri="{FF2B5EF4-FFF2-40B4-BE49-F238E27FC236}">
                <a16:creationId xmlns:a16="http://schemas.microsoft.com/office/drawing/2014/main" id="{5CF76133-CE65-467B-AC7A-D489568A4B4C}"/>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Ovale 67">
            <a:extLst>
              <a:ext uri="{FF2B5EF4-FFF2-40B4-BE49-F238E27FC236}">
                <a16:creationId xmlns:a16="http://schemas.microsoft.com/office/drawing/2014/main" id="{AF6F575D-C795-4E46-A848-C45308671671}"/>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9" name="Immagine 68">
            <a:extLst>
              <a:ext uri="{FF2B5EF4-FFF2-40B4-BE49-F238E27FC236}">
                <a16:creationId xmlns:a16="http://schemas.microsoft.com/office/drawing/2014/main" id="{FAD16008-241E-4581-9077-C1E4F0E34D4D}"/>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70" name="Immagine 69">
            <a:hlinkClick r:id="rId2" action="ppaction://hlinksldjump"/>
            <a:extLst>
              <a:ext uri="{FF2B5EF4-FFF2-40B4-BE49-F238E27FC236}">
                <a16:creationId xmlns:a16="http://schemas.microsoft.com/office/drawing/2014/main" id="{D57EA409-E0CD-47B8-837F-74416399873B}"/>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71" name="Elemento grafico 70" descr="{0} con riempimento a tinta unita">
            <a:extLst>
              <a:ext uri="{FF2B5EF4-FFF2-40B4-BE49-F238E27FC236}">
                <a16:creationId xmlns:a16="http://schemas.microsoft.com/office/drawing/2014/main" id="{87B0E586-8538-4150-959A-81318F8B70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884" y="5599125"/>
            <a:ext cx="607345" cy="607345"/>
          </a:xfrm>
          <a:prstGeom prst="rect">
            <a:avLst/>
          </a:prstGeom>
        </p:spPr>
      </p:pic>
      <p:pic>
        <p:nvPicPr>
          <p:cNvPr id="72" name="Elemento grafico 71" descr="{0} con riempimento a tinta unita">
            <a:hlinkClick r:id="rId13" action="ppaction://hlinksldjump"/>
            <a:extLst>
              <a:ext uri="{FF2B5EF4-FFF2-40B4-BE49-F238E27FC236}">
                <a16:creationId xmlns:a16="http://schemas.microsoft.com/office/drawing/2014/main" id="{831EA974-CC71-422E-8942-33C3F7F51A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16219935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52799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3" name="Ovale 102">
            <a:extLst>
              <a:ext uri="{FF2B5EF4-FFF2-40B4-BE49-F238E27FC236}">
                <a16:creationId xmlns:a16="http://schemas.microsoft.com/office/drawing/2014/main" id="{BFC47748-BBF1-4A89-BF42-AD25A81F51FE}"/>
              </a:ext>
            </a:extLst>
          </p:cNvPr>
          <p:cNvSpPr/>
          <p:nvPr/>
        </p:nvSpPr>
        <p:spPr>
          <a:xfrm>
            <a:off x="785454" y="170705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8" name="Immagine 127">
            <a:extLst>
              <a:ext uri="{FF2B5EF4-FFF2-40B4-BE49-F238E27FC236}">
                <a16:creationId xmlns:a16="http://schemas.microsoft.com/office/drawing/2014/main" id="{B33C0A0C-7C6F-4CE9-B260-BCDA150F9CF9}"/>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54685" y="1941780"/>
            <a:ext cx="485207" cy="311709"/>
          </a:xfrm>
          <a:prstGeom prst="rect">
            <a:avLst/>
          </a:prstGeom>
        </p:spPr>
      </p:pic>
      <p:pic>
        <p:nvPicPr>
          <p:cNvPr id="129" name="Immagine 128">
            <a:hlinkClick r:id="rId4" action="ppaction://hlinksldjump"/>
            <a:extLst>
              <a:ext uri="{FF2B5EF4-FFF2-40B4-BE49-F238E27FC236}">
                <a16:creationId xmlns:a16="http://schemas.microsoft.com/office/drawing/2014/main" id="{888D864E-6BC8-4C23-93F8-FCDFF3F21B90}"/>
              </a:ext>
            </a:extLst>
          </p:cNvPr>
          <p:cNvPicPr>
            <a:picLocks noChangeAspect="1"/>
          </p:cNvPicPr>
          <p:nvPr/>
        </p:nvPicPr>
        <p:blipFill>
          <a:blip r:embed="rId5">
            <a:biLevel thresh="25000"/>
            <a:alphaModFix amt="0"/>
            <a:extLst>
              <a:ext uri="{BEBA8EAE-BF5A-486C-A8C5-ECC9F3942E4B}">
                <a14:imgProps xmlns:a14="http://schemas.microsoft.com/office/drawing/2010/main">
                  <a14:imgLayer r:embed="rId3">
                    <a14:imgEffect>
                      <a14:colorTemperature colorTemp="16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sp>
        <p:nvSpPr>
          <p:cNvPr id="132" name="Google Shape;348;p47">
            <a:extLst>
              <a:ext uri="{FF2B5EF4-FFF2-40B4-BE49-F238E27FC236}">
                <a16:creationId xmlns:a16="http://schemas.microsoft.com/office/drawing/2014/main" id="{B06082B8-D5AA-4FB0-9B7F-8AC240EFAA05}"/>
              </a:ext>
            </a:extLst>
          </p:cNvPr>
          <p:cNvSpPr txBox="1">
            <a:spLocks/>
          </p:cNvSpPr>
          <p:nvPr/>
        </p:nvSpPr>
        <p:spPr>
          <a:xfrm>
            <a:off x="3792439" y="5072362"/>
            <a:ext cx="1570038" cy="5762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ISABELL PARADISO</a:t>
            </a: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43402" y="66208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13" name="Titolo 12">
            <a:extLst>
              <a:ext uri="{FF2B5EF4-FFF2-40B4-BE49-F238E27FC236}">
                <a16:creationId xmlns:a16="http://schemas.microsoft.com/office/drawing/2014/main" id="{8A5A8A6B-D53E-4E07-A471-ADDF516562E9}"/>
              </a:ext>
            </a:extLst>
          </p:cNvPr>
          <p:cNvSpPr>
            <a:spLocks noGrp="1"/>
          </p:cNvSpPr>
          <p:nvPr>
            <p:ph type="ctrTitle" idx="4294967295"/>
          </p:nvPr>
        </p:nvSpPr>
        <p:spPr>
          <a:xfrm flipH="1">
            <a:off x="4448938" y="303307"/>
            <a:ext cx="4083050" cy="893762"/>
          </a:xfrm>
        </p:spPr>
        <p:txBody>
          <a:bodyPr/>
          <a:lstStyle/>
          <a:p>
            <a:pPr algn="ctr"/>
            <a:r>
              <a:rPr lang="it-IT" sz="4800" dirty="0">
                <a:solidFill>
                  <a:schemeClr val="bg2"/>
                </a:solidFill>
                <a:latin typeface="Squada One" panose="020B0604020202020204" charset="0"/>
              </a:rPr>
              <a:t>TEAM</a:t>
            </a:r>
            <a:br>
              <a:rPr lang="it-IT" sz="2800" dirty="0">
                <a:solidFill>
                  <a:schemeClr val="bg2"/>
                </a:solidFill>
                <a:latin typeface="Squada One" panose="020B0604020202020204" charset="0"/>
              </a:rPr>
            </a:br>
            <a:endParaRPr lang="it-IT" dirty="0"/>
          </a:p>
        </p:txBody>
      </p:sp>
      <p:sp>
        <p:nvSpPr>
          <p:cNvPr id="177" name="Rettangolo con due angoli in diagonale ritagliati 176">
            <a:extLst>
              <a:ext uri="{FF2B5EF4-FFF2-40B4-BE49-F238E27FC236}">
                <a16:creationId xmlns:a16="http://schemas.microsoft.com/office/drawing/2014/main" id="{C0339B73-1D34-4AB9-9641-9C3B191B57B2}"/>
              </a:ext>
            </a:extLst>
          </p:cNvPr>
          <p:cNvSpPr/>
          <p:nvPr/>
        </p:nvSpPr>
        <p:spPr>
          <a:xfrm rot="10800000">
            <a:off x="7138996" y="1490927"/>
            <a:ext cx="2398927" cy="455546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pic>
        <p:nvPicPr>
          <p:cNvPr id="58" name="Immagine 57" descr="Immagine che contiene silhouette&#10;&#10;Descrizione generata automaticamente">
            <a:extLst>
              <a:ext uri="{FF2B5EF4-FFF2-40B4-BE49-F238E27FC236}">
                <a16:creationId xmlns:a16="http://schemas.microsoft.com/office/drawing/2014/main" id="{031C5984-ADE7-4E01-BC54-6442AD0A6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4875" y="1582846"/>
            <a:ext cx="2694225" cy="3592299"/>
          </a:xfrm>
          <a:prstGeom prst="rect">
            <a:avLst/>
          </a:prstGeom>
        </p:spPr>
      </p:pic>
      <p:sp>
        <p:nvSpPr>
          <p:cNvPr id="178" name="Rettangolo con due angoli in diagonale ritagliati 177">
            <a:extLst>
              <a:ext uri="{FF2B5EF4-FFF2-40B4-BE49-F238E27FC236}">
                <a16:creationId xmlns:a16="http://schemas.microsoft.com/office/drawing/2014/main" id="{6BF61E2B-3B34-4591-B43E-2295BDC2EFD9}"/>
              </a:ext>
            </a:extLst>
          </p:cNvPr>
          <p:cNvSpPr/>
          <p:nvPr/>
        </p:nvSpPr>
        <p:spPr>
          <a:xfrm rot="10800000">
            <a:off x="3334644" y="1537696"/>
            <a:ext cx="2398927" cy="4555469"/>
          </a:xfrm>
          <a:prstGeom prst="snip2DiagRect">
            <a:avLst>
              <a:gd name="adj1" fmla="val 19833"/>
              <a:gd name="adj2" fmla="val 1666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solidFill>
              <a:latin typeface="+mn-lt"/>
              <a:ea typeface="+mn-ea"/>
              <a:cs typeface="+mn-cs"/>
            </a:endParaRPr>
          </a:p>
        </p:txBody>
      </p:sp>
      <p:pic>
        <p:nvPicPr>
          <p:cNvPr id="62" name="Immagine 61">
            <a:extLst>
              <a:ext uri="{FF2B5EF4-FFF2-40B4-BE49-F238E27FC236}">
                <a16:creationId xmlns:a16="http://schemas.microsoft.com/office/drawing/2014/main" id="{C1C5BDD5-4B51-43CF-8CB8-CEE4445B7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6699" y="1641695"/>
            <a:ext cx="2755170" cy="3673559"/>
          </a:xfrm>
          <a:prstGeom prst="rect">
            <a:avLst/>
          </a:prstGeom>
        </p:spPr>
      </p:pic>
      <p:sp>
        <p:nvSpPr>
          <p:cNvPr id="131" name="Google Shape;344;p47">
            <a:extLst>
              <a:ext uri="{FF2B5EF4-FFF2-40B4-BE49-F238E27FC236}">
                <a16:creationId xmlns:a16="http://schemas.microsoft.com/office/drawing/2014/main" id="{AD20097F-B43E-48E9-B48E-A38B11691413}"/>
              </a:ext>
            </a:extLst>
          </p:cNvPr>
          <p:cNvSpPr txBox="1">
            <a:spLocks/>
          </p:cNvSpPr>
          <p:nvPr/>
        </p:nvSpPr>
        <p:spPr>
          <a:xfrm>
            <a:off x="7447016" y="4983072"/>
            <a:ext cx="1916847" cy="5778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FRANCESCO SCARATI</a:t>
            </a:r>
          </a:p>
        </p:txBody>
      </p:sp>
      <p:sp>
        <p:nvSpPr>
          <p:cNvPr id="194" name="Ovale 193">
            <a:extLst>
              <a:ext uri="{FF2B5EF4-FFF2-40B4-BE49-F238E27FC236}">
                <a16:creationId xmlns:a16="http://schemas.microsoft.com/office/drawing/2014/main" id="{E4BC7480-9877-4D42-AB8F-C30F15F7A824}"/>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5" name="Ovale 194">
            <a:extLst>
              <a:ext uri="{FF2B5EF4-FFF2-40B4-BE49-F238E27FC236}">
                <a16:creationId xmlns:a16="http://schemas.microsoft.com/office/drawing/2014/main" id="{0A802875-BB85-4B02-A37C-76A06D0472D7}"/>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6" name="Google Shape;775;p41">
            <a:extLst>
              <a:ext uri="{FF2B5EF4-FFF2-40B4-BE49-F238E27FC236}">
                <a16:creationId xmlns:a16="http://schemas.microsoft.com/office/drawing/2014/main" id="{E1F5DBD0-EDF1-4BFE-B6A1-6F7031036E26}"/>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75;p41">
            <a:hlinkClick r:id="rId8" action="ppaction://hlinksldjump"/>
            <a:extLst>
              <a:ext uri="{FF2B5EF4-FFF2-40B4-BE49-F238E27FC236}">
                <a16:creationId xmlns:a16="http://schemas.microsoft.com/office/drawing/2014/main" id="{63E64221-EC30-4902-80A0-EB20FB43EDB7}"/>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90;p42">
            <a:hlinkClick r:id="rId9" action="ppaction://hlinksldjump"/>
            <a:extLst>
              <a:ext uri="{FF2B5EF4-FFF2-40B4-BE49-F238E27FC236}">
                <a16:creationId xmlns:a16="http://schemas.microsoft.com/office/drawing/2014/main" id="{DDD8A51C-A1B2-46EC-9CDA-1121D7CCEA3E}"/>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Ovale 198">
            <a:extLst>
              <a:ext uri="{FF2B5EF4-FFF2-40B4-BE49-F238E27FC236}">
                <a16:creationId xmlns:a16="http://schemas.microsoft.com/office/drawing/2014/main" id="{912A7F52-3A5D-4666-9FF0-363CC8BF3C4A}"/>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0" name="Google Shape;790;p42">
            <a:extLst>
              <a:ext uri="{FF2B5EF4-FFF2-40B4-BE49-F238E27FC236}">
                <a16:creationId xmlns:a16="http://schemas.microsoft.com/office/drawing/2014/main" id="{EF5470BC-0400-439C-8442-E5AC96FD4DDA}"/>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Ovale 200">
            <a:extLst>
              <a:ext uri="{FF2B5EF4-FFF2-40B4-BE49-F238E27FC236}">
                <a16:creationId xmlns:a16="http://schemas.microsoft.com/office/drawing/2014/main" id="{5F782747-6376-4E97-9251-B9B95316496E}"/>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02" name="Elemento grafico 201" descr="Informazioni con riempimento a tinta unita">
            <a:extLst>
              <a:ext uri="{FF2B5EF4-FFF2-40B4-BE49-F238E27FC236}">
                <a16:creationId xmlns:a16="http://schemas.microsoft.com/office/drawing/2014/main" id="{C94EE497-D567-4A46-BB69-6DB1FA99A1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344" y="581493"/>
            <a:ext cx="745338" cy="745338"/>
          </a:xfrm>
          <a:prstGeom prst="rect">
            <a:avLst/>
          </a:prstGeom>
        </p:spPr>
      </p:pic>
      <p:pic>
        <p:nvPicPr>
          <p:cNvPr id="203" name="Elemento grafico 202" descr="Informazioni con riempimento a tinta unita">
            <a:hlinkClick r:id="rId12" action="ppaction://hlinksldjump"/>
            <a:extLst>
              <a:ext uri="{FF2B5EF4-FFF2-40B4-BE49-F238E27FC236}">
                <a16:creationId xmlns:a16="http://schemas.microsoft.com/office/drawing/2014/main" id="{00091BB8-7531-42B1-839E-24FD74096E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519" y="581493"/>
            <a:ext cx="745338" cy="745338"/>
          </a:xfrm>
          <a:prstGeom prst="rect">
            <a:avLst/>
          </a:prstGeom>
        </p:spPr>
      </p:pic>
      <p:pic>
        <p:nvPicPr>
          <p:cNvPr id="204" name="Elemento grafico 203" descr="{0} con riempimento a tinta unita">
            <a:extLst>
              <a:ext uri="{FF2B5EF4-FFF2-40B4-BE49-F238E27FC236}">
                <a16:creationId xmlns:a16="http://schemas.microsoft.com/office/drawing/2014/main" id="{9F7B7CE9-5DD2-4164-B996-B079E8CC06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884" y="5599125"/>
            <a:ext cx="607345" cy="607345"/>
          </a:xfrm>
          <a:prstGeom prst="rect">
            <a:avLst/>
          </a:prstGeom>
        </p:spPr>
      </p:pic>
      <p:pic>
        <p:nvPicPr>
          <p:cNvPr id="205" name="Elemento grafico 204" descr="{0} con riempimento a tinta unita">
            <a:hlinkClick r:id="rId15" action="ppaction://hlinksldjump"/>
            <a:extLst>
              <a:ext uri="{FF2B5EF4-FFF2-40B4-BE49-F238E27FC236}">
                <a16:creationId xmlns:a16="http://schemas.microsoft.com/office/drawing/2014/main" id="{226C77CD-599E-4BEE-AA77-493238F8DE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543949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226" name="Ovale 225">
            <a:extLst>
              <a:ext uri="{FF2B5EF4-FFF2-40B4-BE49-F238E27FC236}">
                <a16:creationId xmlns:a16="http://schemas.microsoft.com/office/drawing/2014/main" id="{B2CB86C8-AECA-4919-A389-D20E813A217A}"/>
              </a:ext>
            </a:extLst>
          </p:cNvPr>
          <p:cNvSpPr/>
          <p:nvPr/>
        </p:nvSpPr>
        <p:spPr>
          <a:xfrm>
            <a:off x="8389121" y="88139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03</a:t>
            </a:r>
            <a:endParaRPr lang="it-IT" sz="1800" dirty="0">
              <a:latin typeface="Squada One" panose="02000000000000000000" charset="0"/>
            </a:endParaRPr>
          </a:p>
        </p:txBody>
      </p:sp>
      <p:sp>
        <p:nvSpPr>
          <p:cNvPr id="241" name="Ovale 240">
            <a:extLst>
              <a:ext uri="{FF2B5EF4-FFF2-40B4-BE49-F238E27FC236}">
                <a16:creationId xmlns:a16="http://schemas.microsoft.com/office/drawing/2014/main" id="{B5DFCC89-78B3-431A-B00F-E7043B7BB4E6}"/>
              </a:ext>
            </a:extLst>
          </p:cNvPr>
          <p:cNvSpPr/>
          <p:nvPr/>
        </p:nvSpPr>
        <p:spPr>
          <a:xfrm>
            <a:off x="5437944" y="88497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02</a:t>
            </a:r>
          </a:p>
        </p:txBody>
      </p:sp>
      <p:sp>
        <p:nvSpPr>
          <p:cNvPr id="224" name="Ovale 223">
            <a:extLst>
              <a:ext uri="{FF2B5EF4-FFF2-40B4-BE49-F238E27FC236}">
                <a16:creationId xmlns:a16="http://schemas.microsoft.com/office/drawing/2014/main" id="{72D361A4-5A1F-4E96-BCD7-A29C93DB7281}"/>
              </a:ext>
            </a:extLst>
          </p:cNvPr>
          <p:cNvSpPr/>
          <p:nvPr/>
        </p:nvSpPr>
        <p:spPr>
          <a:xfrm>
            <a:off x="2502007" y="82551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01</a:t>
            </a:r>
          </a:p>
        </p:txBody>
      </p:sp>
      <p:sp>
        <p:nvSpPr>
          <p:cNvPr id="232" name="Rettangolo con due angoli in diagonale ritagliati 231">
            <a:hlinkClick r:id="rId2" action="ppaction://hlinksldjump"/>
            <a:extLst>
              <a:ext uri="{FF2B5EF4-FFF2-40B4-BE49-F238E27FC236}">
                <a16:creationId xmlns:a16="http://schemas.microsoft.com/office/drawing/2014/main" id="{A5DB23E1-0F53-4A84-B4FB-BA623372CFB4}"/>
              </a:ext>
            </a:extLst>
          </p:cNvPr>
          <p:cNvSpPr/>
          <p:nvPr/>
        </p:nvSpPr>
        <p:spPr>
          <a:xfrm rot="10800000">
            <a:off x="2877630" y="1248426"/>
            <a:ext cx="2416188"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1" name="Rettangolo con due angoli in diagonale ritagliati 230">
            <a:hlinkClick r:id="rId3" action="ppaction://hlinksldjump"/>
            <a:extLst>
              <a:ext uri="{FF2B5EF4-FFF2-40B4-BE49-F238E27FC236}">
                <a16:creationId xmlns:a16="http://schemas.microsoft.com/office/drawing/2014/main" id="{D998F64F-757B-41D0-B114-AB41B4292E3F}"/>
              </a:ext>
            </a:extLst>
          </p:cNvPr>
          <p:cNvSpPr/>
          <p:nvPr/>
        </p:nvSpPr>
        <p:spPr>
          <a:xfrm rot="10800000">
            <a:off x="8763337" y="1322622"/>
            <a:ext cx="2416188" cy="469270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3" name="Rettangolo con due angoli in diagonale ritagliati 232">
            <a:hlinkClick r:id="rId4" action="ppaction://hlinksldjump"/>
            <a:extLst>
              <a:ext uri="{FF2B5EF4-FFF2-40B4-BE49-F238E27FC236}">
                <a16:creationId xmlns:a16="http://schemas.microsoft.com/office/drawing/2014/main" id="{467BF685-B2E3-49CA-83FD-357408DD53E3}"/>
              </a:ext>
            </a:extLst>
          </p:cNvPr>
          <p:cNvSpPr/>
          <p:nvPr/>
        </p:nvSpPr>
        <p:spPr>
          <a:xfrm rot="10800000">
            <a:off x="5775628" y="1320546"/>
            <a:ext cx="2416188" cy="4640332"/>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6" name="Google Shape;790;p42">
            <a:extLst>
              <a:ext uri="{FF2B5EF4-FFF2-40B4-BE49-F238E27FC236}">
                <a16:creationId xmlns:a16="http://schemas.microsoft.com/office/drawing/2014/main" id="{E1E5AB1F-ACDC-4CE8-8387-DCEA77B73362}"/>
              </a:ext>
            </a:extLst>
          </p:cNvPr>
          <p:cNvSpPr/>
          <p:nvPr/>
        </p:nvSpPr>
        <p:spPr>
          <a:xfrm>
            <a:off x="1012475" y="327004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6012132" y="221194"/>
            <a:ext cx="2293141" cy="894000"/>
          </a:xfrm>
        </p:spPr>
        <p:txBody>
          <a:bodyPr/>
          <a:lstStyle/>
          <a:p>
            <a:pPr algn="ctr"/>
            <a:r>
              <a:rPr lang="it-IT" dirty="0">
                <a:solidFill>
                  <a:schemeClr val="tx1"/>
                </a:solidFill>
                <a:latin typeface="Squada One" panose="020F0502020204030204" pitchFamily="2" charset="0"/>
              </a:rPr>
              <a:t>Modelli</a:t>
            </a:r>
          </a:p>
        </p:txBody>
      </p:sp>
      <p:sp>
        <p:nvSpPr>
          <p:cNvPr id="4" name="Titolo 3">
            <a:extLst>
              <a:ext uri="{FF2B5EF4-FFF2-40B4-BE49-F238E27FC236}">
                <a16:creationId xmlns:a16="http://schemas.microsoft.com/office/drawing/2014/main" id="{BE363D6A-532B-483E-8570-0E73BF9FF0A6}"/>
              </a:ext>
            </a:extLst>
          </p:cNvPr>
          <p:cNvSpPr>
            <a:spLocks noGrp="1"/>
          </p:cNvSpPr>
          <p:nvPr>
            <p:ph type="ctrTitle" idx="2"/>
          </p:nvPr>
        </p:nvSpPr>
        <p:spPr>
          <a:xfrm>
            <a:off x="3038923" y="4360915"/>
            <a:ext cx="2093600" cy="431925"/>
          </a:xfrm>
        </p:spPr>
        <p:txBody>
          <a:bodyPr/>
          <a:lstStyle/>
          <a:p>
            <a:r>
              <a:rPr lang="it-IT" dirty="0">
                <a:hlinkClick r:id="rId2" action="ppaction://hlinksldjump"/>
              </a:rPr>
              <a:t>Classificatore KNN</a:t>
            </a:r>
          </a:p>
        </p:txBody>
      </p:sp>
      <p:sp>
        <p:nvSpPr>
          <p:cNvPr id="5" name="Titolo 4">
            <a:extLst>
              <a:ext uri="{FF2B5EF4-FFF2-40B4-BE49-F238E27FC236}">
                <a16:creationId xmlns:a16="http://schemas.microsoft.com/office/drawing/2014/main" id="{0632F8E2-47BD-4A3B-B1C1-0AAC1C1FB16D}"/>
              </a:ext>
            </a:extLst>
          </p:cNvPr>
          <p:cNvSpPr>
            <a:spLocks noGrp="1"/>
          </p:cNvSpPr>
          <p:nvPr>
            <p:ph type="ctrTitle" idx="3"/>
          </p:nvPr>
        </p:nvSpPr>
        <p:spPr>
          <a:xfrm>
            <a:off x="8922590" y="4488862"/>
            <a:ext cx="2093600" cy="492253"/>
          </a:xfrm>
        </p:spPr>
        <p:txBody>
          <a:bodyPr/>
          <a:lstStyle/>
          <a:p>
            <a:r>
              <a:rPr lang="it-IT" dirty="0">
                <a:hlinkClick r:id="rId3" action="ppaction://hlinksldjump"/>
              </a:rPr>
              <a:t>Albero Decisionale</a:t>
            </a:r>
          </a:p>
        </p:txBody>
      </p:sp>
      <p:sp>
        <p:nvSpPr>
          <p:cNvPr id="7" name="Titolo 6">
            <a:extLst>
              <a:ext uri="{FF2B5EF4-FFF2-40B4-BE49-F238E27FC236}">
                <a16:creationId xmlns:a16="http://schemas.microsoft.com/office/drawing/2014/main" id="{386C621F-9701-4ECA-9B6C-6211DEBD7097}"/>
              </a:ext>
            </a:extLst>
          </p:cNvPr>
          <p:cNvSpPr>
            <a:spLocks noGrp="1"/>
          </p:cNvSpPr>
          <p:nvPr>
            <p:ph type="ctrTitle" idx="5"/>
          </p:nvPr>
        </p:nvSpPr>
        <p:spPr>
          <a:xfrm>
            <a:off x="5921237" y="4434609"/>
            <a:ext cx="2093600" cy="770400"/>
          </a:xfrm>
        </p:spPr>
        <p:txBody>
          <a:bodyPr/>
          <a:lstStyle/>
          <a:p>
            <a:r>
              <a:rPr lang="it-IT" dirty="0" err="1">
                <a:hlinkClick r:id="rId4" action="ppaction://hlinksldjump"/>
              </a:rPr>
              <a:t>Gaussian</a:t>
            </a:r>
            <a:r>
              <a:rPr lang="it-IT" dirty="0">
                <a:hlinkClick r:id="rId4" action="ppaction://hlinksldjump"/>
              </a:rPr>
              <a:t> </a:t>
            </a:r>
            <a:r>
              <a:rPr lang="it-IT" dirty="0" err="1">
                <a:hlinkClick r:id="rId4" action="ppaction://hlinksldjump"/>
              </a:rPr>
              <a:t>Naive</a:t>
            </a:r>
            <a:r>
              <a:rPr lang="it-IT" dirty="0">
                <a:hlinkClick r:id="rId4" action="ppaction://hlinksldjump"/>
              </a:rPr>
              <a:t> </a:t>
            </a:r>
            <a:r>
              <a:rPr lang="it-IT" dirty="0" err="1">
                <a:hlinkClick r:id="rId4" action="ppaction://hlinksldjump"/>
              </a:rPr>
              <a:t>Bayes</a:t>
            </a:r>
            <a:endParaRPr lang="it-IT" dirty="0">
              <a:hlinkClick r:id="rId4" action="ppaction://hlinksldjump"/>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4"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3"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1" name="Immagine 60">
            <a:hlinkClick r:id="rId4" action="ppaction://hlinksldjump"/>
            <a:extLst>
              <a:ext uri="{FF2B5EF4-FFF2-40B4-BE49-F238E27FC236}">
                <a16:creationId xmlns:a16="http://schemas.microsoft.com/office/drawing/2014/main" id="{1969A77B-A11B-4882-B33C-81A4DA2F5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4341" y="2049312"/>
            <a:ext cx="2284774" cy="2284774"/>
          </a:xfrm>
          <a:prstGeom prst="rect">
            <a:avLst/>
          </a:prstGeom>
        </p:spPr>
      </p:pic>
      <p:pic>
        <p:nvPicPr>
          <p:cNvPr id="242" name="Immagine 241">
            <a:hlinkClick r:id="rId4"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63" name="Immagine 62">
            <a:hlinkClick r:id="rId3" action="ppaction://hlinksldjump"/>
            <a:extLst>
              <a:ext uri="{FF2B5EF4-FFF2-40B4-BE49-F238E27FC236}">
                <a16:creationId xmlns:a16="http://schemas.microsoft.com/office/drawing/2014/main" id="{623BE4E0-7D0E-4A12-8FEE-DCE14FC0E8ED}"/>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9150417" y="2263828"/>
            <a:ext cx="1637945" cy="2038331"/>
          </a:xfrm>
          <a:prstGeom prst="rect">
            <a:avLst/>
          </a:prstGeom>
        </p:spPr>
      </p:pic>
      <p:pic>
        <p:nvPicPr>
          <p:cNvPr id="65" name="Immagine 64" descr="Immagine che contiene freccia&#10;&#10;Descrizione generata automaticamente">
            <a:hlinkClick r:id="rId2" action="ppaction://hlinksldjump"/>
            <a:extLst>
              <a:ext uri="{FF2B5EF4-FFF2-40B4-BE49-F238E27FC236}">
                <a16:creationId xmlns:a16="http://schemas.microsoft.com/office/drawing/2014/main" id="{CC5FAD0E-8B3D-4E0C-9704-89BE711DC9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639" y="1979240"/>
            <a:ext cx="2342179" cy="2342179"/>
          </a:xfrm>
          <a:prstGeom prst="rect">
            <a:avLst/>
          </a:prstGeom>
        </p:spPr>
      </p:pic>
      <p:pic>
        <p:nvPicPr>
          <p:cNvPr id="243" name="Immagine 242">
            <a:hlinkClick r:id="rId3"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248" name="Ovale 247">
            <a:extLst>
              <a:ext uri="{FF2B5EF4-FFF2-40B4-BE49-F238E27FC236}">
                <a16:creationId xmlns:a16="http://schemas.microsoft.com/office/drawing/2014/main" id="{F860E64E-7D7E-46B6-97F6-840FB492FCAB}"/>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49" name="Ovale 248">
            <a:extLst>
              <a:ext uri="{FF2B5EF4-FFF2-40B4-BE49-F238E27FC236}">
                <a16:creationId xmlns:a16="http://schemas.microsoft.com/office/drawing/2014/main" id="{587AAB92-148C-4431-8E6A-97A68EE7990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0" name="Google Shape;775;p41">
            <a:extLst>
              <a:ext uri="{FF2B5EF4-FFF2-40B4-BE49-F238E27FC236}">
                <a16:creationId xmlns:a16="http://schemas.microsoft.com/office/drawing/2014/main" id="{E2F8FCE6-0145-411A-BBE9-78C1DE774455}"/>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75;p41">
            <a:hlinkClick r:id="rId12" action="ppaction://hlinksldjump"/>
            <a:extLst>
              <a:ext uri="{FF2B5EF4-FFF2-40B4-BE49-F238E27FC236}">
                <a16:creationId xmlns:a16="http://schemas.microsoft.com/office/drawing/2014/main" id="{1AE14AA4-5031-40C2-B912-3E0CB1A07A8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Ovale 251">
            <a:extLst>
              <a:ext uri="{FF2B5EF4-FFF2-40B4-BE49-F238E27FC236}">
                <a16:creationId xmlns:a16="http://schemas.microsoft.com/office/drawing/2014/main" id="{4F0E7D0C-C377-4551-8E48-515833DE1723}"/>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3" name="Ovale 252">
            <a:extLst>
              <a:ext uri="{FF2B5EF4-FFF2-40B4-BE49-F238E27FC236}">
                <a16:creationId xmlns:a16="http://schemas.microsoft.com/office/drawing/2014/main" id="{1A935568-D14A-47C0-95F0-84176FC9BD1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54" name="Immagine 253">
            <a:extLst>
              <a:ext uri="{FF2B5EF4-FFF2-40B4-BE49-F238E27FC236}">
                <a16:creationId xmlns:a16="http://schemas.microsoft.com/office/drawing/2014/main" id="{356A270D-3C75-468A-9D8B-658104DF8011}"/>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255" name="Immagine 254">
            <a:hlinkClick r:id="rId15" action="ppaction://hlinksldjump"/>
            <a:extLst>
              <a:ext uri="{FF2B5EF4-FFF2-40B4-BE49-F238E27FC236}">
                <a16:creationId xmlns:a16="http://schemas.microsoft.com/office/drawing/2014/main" id="{0B386DE5-CAFE-474D-BA3F-5B02B21F24BD}"/>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256" name="Elemento grafico 255" descr="Informazioni con riempimento a tinta unita">
            <a:extLst>
              <a:ext uri="{FF2B5EF4-FFF2-40B4-BE49-F238E27FC236}">
                <a16:creationId xmlns:a16="http://schemas.microsoft.com/office/drawing/2014/main" id="{AD7808B6-9511-4F67-B250-4F74516CC64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2344" y="581493"/>
            <a:ext cx="745338" cy="745338"/>
          </a:xfrm>
          <a:prstGeom prst="rect">
            <a:avLst/>
          </a:prstGeom>
        </p:spPr>
      </p:pic>
      <p:pic>
        <p:nvPicPr>
          <p:cNvPr id="257" name="Elemento grafico 256" descr="Informazioni con riempimento a tinta unita">
            <a:hlinkClick r:id="rId18" action="ppaction://hlinksldjump"/>
            <a:extLst>
              <a:ext uri="{FF2B5EF4-FFF2-40B4-BE49-F238E27FC236}">
                <a16:creationId xmlns:a16="http://schemas.microsoft.com/office/drawing/2014/main" id="{334F7C1C-8CC5-453A-B345-475F5E5DC3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8519" y="581493"/>
            <a:ext cx="745338" cy="745338"/>
          </a:xfrm>
          <a:prstGeom prst="rect">
            <a:avLst/>
          </a:prstGeom>
        </p:spPr>
      </p:pic>
      <p:pic>
        <p:nvPicPr>
          <p:cNvPr id="258" name="Elemento grafico 257" descr="{0} con riempimento a tinta unita">
            <a:extLst>
              <a:ext uri="{FF2B5EF4-FFF2-40B4-BE49-F238E27FC236}">
                <a16:creationId xmlns:a16="http://schemas.microsoft.com/office/drawing/2014/main" id="{170F1045-996E-4F72-B9BF-6DD8801A94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8884" y="5599125"/>
            <a:ext cx="607345" cy="607345"/>
          </a:xfrm>
          <a:prstGeom prst="rect">
            <a:avLst/>
          </a:prstGeom>
        </p:spPr>
      </p:pic>
      <p:pic>
        <p:nvPicPr>
          <p:cNvPr id="259" name="Elemento grafico 258" descr="{0} con riempimento a tinta unita">
            <a:hlinkClick r:id="rId21" action="ppaction://hlinksldjump"/>
            <a:extLst>
              <a:ext uri="{FF2B5EF4-FFF2-40B4-BE49-F238E27FC236}">
                <a16:creationId xmlns:a16="http://schemas.microsoft.com/office/drawing/2014/main" id="{D6563ABF-51D5-49F0-B947-A49CFAC12F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028903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6C0D555A-60A1-417F-94BD-DB209C5B3CEB}"/>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541778" y="265439"/>
            <a:ext cx="6179867" cy="894000"/>
          </a:xfrm>
        </p:spPr>
        <p:txBody>
          <a:bodyPr/>
          <a:lstStyle/>
          <a:p>
            <a:pPr algn="ctr"/>
            <a:r>
              <a:rPr lang="it-IT" dirty="0">
                <a:solidFill>
                  <a:schemeClr val="tx1"/>
                </a:solidFill>
              </a:rPr>
              <a:t>Classificatore KNN</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2380" y="3161389"/>
            <a:ext cx="648878" cy="648878"/>
          </a:xfrm>
          <a:prstGeom prst="rect">
            <a:avLst/>
          </a:prstGeom>
          <a:noFill/>
          <a:ln>
            <a:noFill/>
          </a:ln>
        </p:spPr>
      </p:pic>
      <p:sp>
        <p:nvSpPr>
          <p:cNvPr id="156" name="Google Shape;790;p42">
            <a:hlinkClick r:id="rId2" action="ppaction://hlinksldjump"/>
            <a:extLst>
              <a:ext uri="{FF2B5EF4-FFF2-40B4-BE49-F238E27FC236}">
                <a16:creationId xmlns:a16="http://schemas.microsoft.com/office/drawing/2014/main" id="{E1E5AB1F-ACDC-4CE8-8387-DCEA77B73362}"/>
              </a:ext>
            </a:extLst>
          </p:cNvPr>
          <p:cNvSpPr/>
          <p:nvPr/>
        </p:nvSpPr>
        <p:spPr>
          <a:xfrm>
            <a:off x="2029431" y="2437579"/>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E056C32B-F7A2-4338-AD50-3789A27B33A2}"/>
              </a:ext>
            </a:extLst>
          </p:cNvPr>
          <p:cNvSpPr txBox="1"/>
          <p:nvPr/>
        </p:nvSpPr>
        <p:spPr>
          <a:xfrm>
            <a:off x="6149629" y="1899261"/>
            <a:ext cx="4215728" cy="3539430"/>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Il k-</a:t>
            </a:r>
            <a:r>
              <a:rPr lang="it-IT" dirty="0" err="1">
                <a:solidFill>
                  <a:schemeClr val="bg1"/>
                </a:solidFill>
                <a:latin typeface="Squada One" panose="02000000000000000000" charset="0"/>
                <a:ea typeface="Roboto Condensed Light" panose="020B0604020202020204" charset="0"/>
              </a:rPr>
              <a:t>nearest</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neighbors</a:t>
            </a:r>
            <a:r>
              <a:rPr lang="it-IT" dirty="0">
                <a:solidFill>
                  <a:schemeClr val="bg1"/>
                </a:solidFill>
                <a:latin typeface="Squada One" panose="02000000000000000000" charset="0"/>
                <a:ea typeface="Roboto Condensed Light" panose="020B0604020202020204" charset="0"/>
              </a:rPr>
              <a:t> (KNN) è un algoritmo utilizzato nel riconoscimento di pattern per la classificazione di oggetti basandosi sulle caratteristiche di ciascun oggetto vicino a quello considerato. L’input è costituito dai k esempi di addestramento che rappresentano lo stato del mondo.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classificazione k-NN, l'output è un'appartenenza a una classe. Un oggetto è classificato da un voto di pluralità dei suoi vicini, con l'oggetto assegnato alla classe più comune tra i suoi k vicini (k è un numero intero positivo, tipicamente piccolo). Se k = 1, l'oggetto viene semplicemente assegnato alla classe di quel singolo vicino più prossimo.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regressione k-NN, l'output è il valore della proprietà per l'oggetto. Questo valore è la media dei valori di k vicini più prossimi.</a:t>
            </a:r>
          </a:p>
        </p:txBody>
      </p:sp>
      <p:pic>
        <p:nvPicPr>
          <p:cNvPr id="13" name="Immagine 12">
            <a:extLst>
              <a:ext uri="{FF2B5EF4-FFF2-40B4-BE49-F238E27FC236}">
                <a16:creationId xmlns:a16="http://schemas.microsoft.com/office/drawing/2014/main" id="{74FDC987-66F2-4A79-994E-50ABD2F807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9736" y="2632736"/>
            <a:ext cx="2831103" cy="159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CasellaDiTesto 13">
            <a:extLst>
              <a:ext uri="{FF2B5EF4-FFF2-40B4-BE49-F238E27FC236}">
                <a16:creationId xmlns:a16="http://schemas.microsoft.com/office/drawing/2014/main" id="{D8617044-87F5-4488-B583-0FF23FC24B51}"/>
              </a:ext>
            </a:extLst>
          </p:cNvPr>
          <p:cNvSpPr txBox="1"/>
          <p:nvPr/>
        </p:nvSpPr>
        <p:spPr>
          <a:xfrm>
            <a:off x="3599101" y="4466872"/>
            <a:ext cx="2053767" cy="307777"/>
          </a:xfrm>
          <a:prstGeom prst="rect">
            <a:avLst/>
          </a:prstGeom>
          <a:noFill/>
        </p:spPr>
        <p:txBody>
          <a:bodyPr wrap="none" rtlCol="0">
            <a:spAutoFit/>
          </a:bodyPr>
          <a:lstStyle/>
          <a:p>
            <a:r>
              <a:rPr lang="it-IT" dirty="0">
                <a:latin typeface="Squada One" panose="02000000000000000000" charset="0"/>
              </a:rPr>
              <a:t>Un piccolo esempio animato</a:t>
            </a:r>
          </a:p>
        </p:txBody>
      </p:sp>
      <p:sp>
        <p:nvSpPr>
          <p:cNvPr id="116" name="Ovale 115">
            <a:extLst>
              <a:ext uri="{FF2B5EF4-FFF2-40B4-BE49-F238E27FC236}">
                <a16:creationId xmlns:a16="http://schemas.microsoft.com/office/drawing/2014/main" id="{411BD9CD-29D9-4AB2-9FCA-3724FFE18907}"/>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7" name="Ovale 116">
            <a:extLst>
              <a:ext uri="{FF2B5EF4-FFF2-40B4-BE49-F238E27FC236}">
                <a16:creationId xmlns:a16="http://schemas.microsoft.com/office/drawing/2014/main" id="{B71E3C9C-7D35-4A39-BD55-C473B33F6321}"/>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8" name="Google Shape;775;p41">
            <a:extLst>
              <a:ext uri="{FF2B5EF4-FFF2-40B4-BE49-F238E27FC236}">
                <a16:creationId xmlns:a16="http://schemas.microsoft.com/office/drawing/2014/main" id="{660FF215-070E-4109-B790-48B632613F09}"/>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75;p41">
            <a:hlinkClick r:id="rId11" action="ppaction://hlinksldjump"/>
            <a:extLst>
              <a:ext uri="{FF2B5EF4-FFF2-40B4-BE49-F238E27FC236}">
                <a16:creationId xmlns:a16="http://schemas.microsoft.com/office/drawing/2014/main" id="{A535ECC5-A1DA-47A8-BEFC-6834DF80A03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Ovale 119">
            <a:extLst>
              <a:ext uri="{FF2B5EF4-FFF2-40B4-BE49-F238E27FC236}">
                <a16:creationId xmlns:a16="http://schemas.microsoft.com/office/drawing/2014/main" id="{BC2C5651-694E-4CBF-A3D1-B3F50B935F42}"/>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21" name="Ovale 120">
            <a:extLst>
              <a:ext uri="{FF2B5EF4-FFF2-40B4-BE49-F238E27FC236}">
                <a16:creationId xmlns:a16="http://schemas.microsoft.com/office/drawing/2014/main" id="{0A830A0E-A9B4-463F-B193-CA83FA69EB5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2" name="Immagine 121">
            <a:extLst>
              <a:ext uri="{FF2B5EF4-FFF2-40B4-BE49-F238E27FC236}">
                <a16:creationId xmlns:a16="http://schemas.microsoft.com/office/drawing/2014/main" id="{426E1A18-D89E-48A7-BBD6-9EE1E365302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3" name="Immagine 122">
            <a:hlinkClick r:id="rId14" action="ppaction://hlinksldjump"/>
            <a:extLst>
              <a:ext uri="{FF2B5EF4-FFF2-40B4-BE49-F238E27FC236}">
                <a16:creationId xmlns:a16="http://schemas.microsoft.com/office/drawing/2014/main" id="{6DC4968D-8886-460B-94C6-669CED0206C8}"/>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24" name="Elemento grafico 123" descr="Informazioni con riempimento a tinta unita">
            <a:extLst>
              <a:ext uri="{FF2B5EF4-FFF2-40B4-BE49-F238E27FC236}">
                <a16:creationId xmlns:a16="http://schemas.microsoft.com/office/drawing/2014/main" id="{FBBA9887-2A08-4FBC-91DF-E0CBD7C6BB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25" name="Elemento grafico 124" descr="Informazioni con riempimento a tinta unita">
            <a:hlinkClick r:id="rId17" action="ppaction://hlinksldjump"/>
            <a:extLst>
              <a:ext uri="{FF2B5EF4-FFF2-40B4-BE49-F238E27FC236}">
                <a16:creationId xmlns:a16="http://schemas.microsoft.com/office/drawing/2014/main" id="{A3ACC593-3B4E-4320-A819-7801706DEE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26" name="Elemento grafico 125" descr="{0} con riempimento a tinta unita">
            <a:extLst>
              <a:ext uri="{FF2B5EF4-FFF2-40B4-BE49-F238E27FC236}">
                <a16:creationId xmlns:a16="http://schemas.microsoft.com/office/drawing/2014/main" id="{80EE3A35-30A7-4210-9E1B-0940AFACD00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27" name="Elemento grafico 126" descr="{0} con riempimento a tinta unita">
            <a:hlinkClick r:id="rId20" action="ppaction://hlinksldjump"/>
            <a:extLst>
              <a:ext uri="{FF2B5EF4-FFF2-40B4-BE49-F238E27FC236}">
                <a16:creationId xmlns:a16="http://schemas.microsoft.com/office/drawing/2014/main" id="{47183E52-1B3F-4F45-9C8E-ADA9765023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89186939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B55C57E0-1199-4B9A-ABFE-AB64EB562606}"/>
              </a:ext>
            </a:extLst>
          </p:cNvPr>
          <p:cNvSpPr/>
          <p:nvPr/>
        </p:nvSpPr>
        <p:spPr>
          <a:xfrm rot="10800000">
            <a:off x="2937082" y="1225486"/>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763149" y="191246"/>
            <a:ext cx="5793805" cy="914431"/>
          </a:xfrm>
        </p:spPr>
        <p:txBody>
          <a:bodyPr/>
          <a:lstStyle/>
          <a:p>
            <a:pPr algn="ctr"/>
            <a:r>
              <a:rPr lang="it-IT" dirty="0" err="1">
                <a:solidFill>
                  <a:schemeClr val="tx1"/>
                </a:solidFill>
              </a:rPr>
              <a:t>Naive</a:t>
            </a:r>
            <a:r>
              <a:rPr lang="it-IT" dirty="0">
                <a:solidFill>
                  <a:schemeClr val="tx1"/>
                </a:solidFill>
              </a:rPr>
              <a:t> </a:t>
            </a:r>
            <a:r>
              <a:rPr lang="it-IT" dirty="0" err="1">
                <a:solidFill>
                  <a:schemeClr val="tx1"/>
                </a:solidFill>
              </a:rPr>
              <a:t>Bayes</a:t>
            </a:r>
            <a:endParaRPr lang="it-IT" dirty="0">
              <a:solidFill>
                <a:schemeClr val="tx1"/>
              </a:solidFill>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5899" y="3202723"/>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3" action="ppaction://hlinksldjump"/>
            <a:extLst>
              <a:ext uri="{FF2B5EF4-FFF2-40B4-BE49-F238E27FC236}">
                <a16:creationId xmlns:a16="http://schemas.microsoft.com/office/drawing/2014/main" id="{E1E5AB1F-ACDC-4CE8-8387-DCEA77B73362}"/>
              </a:ext>
            </a:extLst>
          </p:cNvPr>
          <p:cNvSpPr/>
          <p:nvPr/>
        </p:nvSpPr>
        <p:spPr>
          <a:xfrm>
            <a:off x="2038488" y="3454591"/>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15DD914D-F7EB-47EB-A1B3-BD49154DD20D}"/>
              </a:ext>
            </a:extLst>
          </p:cNvPr>
          <p:cNvSpPr txBox="1"/>
          <p:nvPr/>
        </p:nvSpPr>
        <p:spPr>
          <a:xfrm>
            <a:off x="5865760" y="1501593"/>
            <a:ext cx="4627717" cy="4185761"/>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 classificatori </a:t>
            </a:r>
            <a:r>
              <a:rPr lang="it-IT" dirty="0" err="1">
                <a:solidFill>
                  <a:schemeClr val="bg1"/>
                </a:solidFill>
                <a:latin typeface="Squada One" panose="02000000000000000000" charset="0"/>
                <a:ea typeface="Roboto Condensed Light" panose="020B0604020202020204" charset="0"/>
              </a:rPr>
              <a:t>Naive</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sono una famiglia di semplici "classificatori probabilistici" basati sull'applicazione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con ipotesi di indipendenza condizionata tra le feature di input. Sono tra i più semplici modelli di rete </a:t>
            </a:r>
            <a:r>
              <a:rPr lang="it-IT" dirty="0" err="1">
                <a:solidFill>
                  <a:schemeClr val="bg1"/>
                </a:solidFill>
                <a:latin typeface="Squada One" panose="02000000000000000000" charset="0"/>
                <a:ea typeface="Roboto Condensed Light" panose="020B0604020202020204" charset="0"/>
              </a:rPr>
              <a:t>bayesiana</a:t>
            </a:r>
            <a:r>
              <a:rPr lang="it-IT" dirty="0">
                <a:solidFill>
                  <a:schemeClr val="bg1"/>
                </a:solidFill>
                <a:latin typeface="Squada One" panose="02000000000000000000" charset="0"/>
                <a:ea typeface="Roboto Condensed Light" panose="020B0604020202020204" charset="0"/>
              </a:rPr>
              <a:t>, ma, possono raggiungere livelli di precisione più elevati.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I classificatori NB sono altamente scalabili e richiedono un numero di parametri lineari nel numero di variabili (caratteristiche/</a:t>
            </a:r>
            <a:r>
              <a:rPr lang="it-IT" dirty="0" err="1">
                <a:solidFill>
                  <a:schemeClr val="bg1"/>
                </a:solidFill>
                <a:latin typeface="Squada One" panose="02000000000000000000" charset="0"/>
                <a:ea typeface="Roboto Condensed Light" panose="020B0604020202020204" charset="0"/>
              </a:rPr>
              <a:t>predittori</a:t>
            </a:r>
            <a:r>
              <a:rPr lang="it-IT" dirty="0">
                <a:solidFill>
                  <a:schemeClr val="bg1"/>
                </a:solidFill>
                <a:latin typeface="Squada One" panose="02000000000000000000" charset="0"/>
                <a:ea typeface="Roboto Condensed Light" panose="020B0604020202020204" charset="0"/>
              </a:rPr>
              <a:t>) in un problema di apprendimento. L'addestramento alla massima verosimiglianza può essere effettuato valutando un'espressione in forma chiusa, che richiede tempo lineare, piuttosto che mediante costose approssimazioni iterative come quelle usate per molti altri tipi di classificatori.</a:t>
            </a:r>
          </a:p>
          <a:p>
            <a:endParaRPr lang="it-IT" dirty="0">
              <a:solidFill>
                <a:schemeClr val="bg1"/>
              </a:solidFill>
              <a:latin typeface="Squada One" panose="02000000000000000000" charset="0"/>
              <a:ea typeface="Roboto Condensed Light" panose="020B0604020202020204" charset="0"/>
            </a:endParaRPr>
          </a:p>
          <a:p>
            <a:r>
              <a:rPr lang="it-IT">
                <a:solidFill>
                  <a:schemeClr val="bg1"/>
                </a:solidFill>
                <a:latin typeface="Squada One" panose="02000000000000000000" charset="0"/>
                <a:ea typeface="Roboto Condensed Light" panose="020B0604020202020204" charset="0"/>
              </a:rPr>
              <a:t>In statistica </a:t>
            </a:r>
            <a:r>
              <a:rPr lang="it-IT" dirty="0">
                <a:solidFill>
                  <a:schemeClr val="bg1"/>
                </a:solidFill>
                <a:latin typeface="Squada One" panose="02000000000000000000" charset="0"/>
                <a:ea typeface="Roboto Condensed Light" panose="020B0604020202020204" charset="0"/>
              </a:rPr>
              <a:t>e informatica, i modelli NB sono conosciuti con una varietà di nomi, inclusi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semplice e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indipendente. Tutti questi nomi fanno riferimento all'uso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nella regola decisionale del classificatore, ma l’NB non è (necessariamente) un metodo </a:t>
            </a:r>
            <a:r>
              <a:rPr lang="it-IT" dirty="0" err="1">
                <a:solidFill>
                  <a:schemeClr val="bg1"/>
                </a:solidFill>
                <a:latin typeface="Squada One" panose="02000000000000000000" charset="0"/>
                <a:ea typeface="Roboto Condensed Light" panose="020B0604020202020204" charset="0"/>
              </a:rPr>
              <a:t>bayesiano</a:t>
            </a:r>
            <a:r>
              <a:rPr lang="it-IT" dirty="0">
                <a:solidFill>
                  <a:schemeClr val="bg1"/>
                </a:solidFill>
                <a:latin typeface="Squada One" panose="02000000000000000000" charset="0"/>
                <a:ea typeface="Roboto Condensed Light" panose="020B0604020202020204" charset="0"/>
              </a:rPr>
              <a:t>.</a:t>
            </a:r>
          </a:p>
        </p:txBody>
      </p:sp>
      <p:pic>
        <p:nvPicPr>
          <p:cNvPr id="13" name="Immagine 12" descr="Immagine che contiene utensiledimetallo, ingranaggio&#10;&#10;Descrizione generata automaticamente">
            <a:extLst>
              <a:ext uri="{FF2B5EF4-FFF2-40B4-BE49-F238E27FC236}">
                <a16:creationId xmlns:a16="http://schemas.microsoft.com/office/drawing/2014/main" id="{DE89ED1F-6828-4DF9-9C18-5CEA889383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6302" y="2399021"/>
            <a:ext cx="2746611" cy="2059958"/>
          </a:xfrm>
          <a:prstGeom prst="rect">
            <a:avLst/>
          </a:prstGeom>
        </p:spPr>
      </p:pic>
      <p:sp>
        <p:nvSpPr>
          <p:cNvPr id="103" name="Ovale 102">
            <a:extLst>
              <a:ext uri="{FF2B5EF4-FFF2-40B4-BE49-F238E27FC236}">
                <a16:creationId xmlns:a16="http://schemas.microsoft.com/office/drawing/2014/main" id="{ADFA910A-185C-472F-9971-D4708B37642A}"/>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4" name="Ovale 103">
            <a:extLst>
              <a:ext uri="{FF2B5EF4-FFF2-40B4-BE49-F238E27FC236}">
                <a16:creationId xmlns:a16="http://schemas.microsoft.com/office/drawing/2014/main" id="{E23C7DCE-14C0-4709-A0F6-E5BE240155F5}"/>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5" name="Google Shape;775;p41">
            <a:extLst>
              <a:ext uri="{FF2B5EF4-FFF2-40B4-BE49-F238E27FC236}">
                <a16:creationId xmlns:a16="http://schemas.microsoft.com/office/drawing/2014/main" id="{1D63E801-A9DA-4250-9DB5-C136EE3A07FB}"/>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75;p41">
            <a:hlinkClick r:id="rId11" action="ppaction://hlinksldjump"/>
            <a:extLst>
              <a:ext uri="{FF2B5EF4-FFF2-40B4-BE49-F238E27FC236}">
                <a16:creationId xmlns:a16="http://schemas.microsoft.com/office/drawing/2014/main" id="{FD5110A4-965F-43E0-8844-0DF294CAD49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D09B967-F935-44AB-B3F1-6B44DC1B8497}"/>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Ovale 107">
            <a:extLst>
              <a:ext uri="{FF2B5EF4-FFF2-40B4-BE49-F238E27FC236}">
                <a16:creationId xmlns:a16="http://schemas.microsoft.com/office/drawing/2014/main" id="{67C0025D-C9BE-49CE-94FA-658510A0702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09" name="Immagine 108">
            <a:extLst>
              <a:ext uri="{FF2B5EF4-FFF2-40B4-BE49-F238E27FC236}">
                <a16:creationId xmlns:a16="http://schemas.microsoft.com/office/drawing/2014/main" id="{A2E3D87B-C884-40FB-B113-818DFDA6C5A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0" name="Immagine 109">
            <a:hlinkClick r:id="rId14" action="ppaction://hlinksldjump"/>
            <a:extLst>
              <a:ext uri="{FF2B5EF4-FFF2-40B4-BE49-F238E27FC236}">
                <a16:creationId xmlns:a16="http://schemas.microsoft.com/office/drawing/2014/main" id="{55260A73-40CC-400D-BDD8-46C0906B7BB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1" name="Elemento grafico 110" descr="Informazioni con riempimento a tinta unita">
            <a:extLst>
              <a:ext uri="{FF2B5EF4-FFF2-40B4-BE49-F238E27FC236}">
                <a16:creationId xmlns:a16="http://schemas.microsoft.com/office/drawing/2014/main" id="{97B7C7CB-861B-4EA5-93ED-85D5DD2EA41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2" name="Elemento grafico 111" descr="Informazioni con riempimento a tinta unita">
            <a:hlinkClick r:id="rId17" action="ppaction://hlinksldjump"/>
            <a:extLst>
              <a:ext uri="{FF2B5EF4-FFF2-40B4-BE49-F238E27FC236}">
                <a16:creationId xmlns:a16="http://schemas.microsoft.com/office/drawing/2014/main" id="{C3873F6E-F1B9-4C45-A9EC-C3E0556FAB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3" name="Elemento grafico 112" descr="{0} con riempimento a tinta unita">
            <a:extLst>
              <a:ext uri="{FF2B5EF4-FFF2-40B4-BE49-F238E27FC236}">
                <a16:creationId xmlns:a16="http://schemas.microsoft.com/office/drawing/2014/main" id="{BCE04A05-36B6-4CE6-A02F-E975DF1F8D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4" name="Elemento grafico 113" descr="{0} con riempimento a tinta unita">
            <a:hlinkClick r:id="rId20" action="ppaction://hlinksldjump"/>
            <a:extLst>
              <a:ext uri="{FF2B5EF4-FFF2-40B4-BE49-F238E27FC236}">
                <a16:creationId xmlns:a16="http://schemas.microsoft.com/office/drawing/2014/main" id="{0E3FB763-7237-495D-9DC7-2F2E76204F8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5660413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903113" y="294936"/>
            <a:ext cx="5204015" cy="894000"/>
          </a:xfrm>
        </p:spPr>
        <p:txBody>
          <a:bodyPr/>
          <a:lstStyle/>
          <a:p>
            <a:pPr algn="ctr"/>
            <a:r>
              <a:rPr lang="it-IT" dirty="0">
                <a:solidFill>
                  <a:schemeClr val="tx1"/>
                </a:solidFill>
              </a:rPr>
              <a:t>Albero Decisionale</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7490" y="316443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4" action="ppaction://hlinksldjump"/>
            <a:extLst>
              <a:ext uri="{FF2B5EF4-FFF2-40B4-BE49-F238E27FC236}">
                <a16:creationId xmlns:a16="http://schemas.microsoft.com/office/drawing/2014/main" id="{E1E5AB1F-ACDC-4CE8-8387-DCEA77B73362}"/>
              </a:ext>
            </a:extLst>
          </p:cNvPr>
          <p:cNvSpPr/>
          <p:nvPr/>
        </p:nvSpPr>
        <p:spPr>
          <a:xfrm>
            <a:off x="2011924" y="4494103"/>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Rettangolo con due angoli in diagonale ritagliati 98">
            <a:extLst>
              <a:ext uri="{FF2B5EF4-FFF2-40B4-BE49-F238E27FC236}">
                <a16:creationId xmlns:a16="http://schemas.microsoft.com/office/drawing/2014/main" id="{8116184C-A584-41A5-9A6E-705968DD65B7}"/>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1" name="CasellaDiTesto 100">
            <a:extLst>
              <a:ext uri="{FF2B5EF4-FFF2-40B4-BE49-F238E27FC236}">
                <a16:creationId xmlns:a16="http://schemas.microsoft.com/office/drawing/2014/main" id="{3233F5FC-F860-4AB2-BACA-F65BC93B7027}"/>
              </a:ext>
            </a:extLst>
          </p:cNvPr>
          <p:cNvSpPr txBox="1"/>
          <p:nvPr/>
        </p:nvSpPr>
        <p:spPr>
          <a:xfrm>
            <a:off x="6209367" y="1747350"/>
            <a:ext cx="4071111" cy="3539430"/>
          </a:xfrm>
          <a:prstGeom prst="rect">
            <a:avLst/>
          </a:prstGeom>
          <a:noFill/>
        </p:spPr>
        <p:txBody>
          <a:bodyPr wrap="square" rtlCol="0">
            <a:spAutoFit/>
          </a:bodyPr>
          <a:lstStyle/>
          <a:p>
            <a:r>
              <a:rPr lang="it-IT" sz="1600" dirty="0">
                <a:solidFill>
                  <a:schemeClr val="bg1"/>
                </a:solidFill>
                <a:latin typeface="Squada One" panose="02000000000000000000" charset="0"/>
                <a:ea typeface="Roboto Condensed Light" panose="020B0604020202020204" charset="0"/>
              </a:rPr>
              <a:t>Un albero decisionale è uno strumento di supporto decisionale che utilizza un modello di decisioni simile ad un albero e le loro possibili conseguenze, inclusi i risultati di eventi casuali, i costi delle risorse e l'utilità. È un modo per visualizzare un algoritmo che contiene solo istruzioni di controllo condizionali.</a:t>
            </a:r>
          </a:p>
          <a:p>
            <a:endParaRPr lang="it-IT" sz="1600" dirty="0">
              <a:solidFill>
                <a:schemeClr val="bg1"/>
              </a:solidFill>
              <a:latin typeface="Squada One" panose="02000000000000000000" charset="0"/>
              <a:ea typeface="Roboto Condensed Light" panose="020B0604020202020204" charset="0"/>
            </a:endParaRPr>
          </a:p>
          <a:p>
            <a:r>
              <a:rPr lang="it-IT" sz="1600" dirty="0">
                <a:solidFill>
                  <a:schemeClr val="bg1"/>
                </a:solidFill>
                <a:latin typeface="Squada One" panose="02000000000000000000" charset="0"/>
                <a:ea typeface="Roboto Condensed Light" panose="020B0604020202020204" charset="0"/>
              </a:rPr>
              <a:t>Gli alberi decisionali sono comunemente usati nella ricerca operativa, in particolare nell'analisi decisionale, per aiutare a identificare una strategia che ha maggiori probabilità di raggiungere un obiettivo, ma sono anche uno strumento popolare nell'apprendimento automatico.</a:t>
            </a:r>
          </a:p>
        </p:txBody>
      </p:sp>
      <p:pic>
        <p:nvPicPr>
          <p:cNvPr id="15" name="Immagine 14">
            <a:extLst>
              <a:ext uri="{FF2B5EF4-FFF2-40B4-BE49-F238E27FC236}">
                <a16:creationId xmlns:a16="http://schemas.microsoft.com/office/drawing/2014/main" id="{BC2C0AC5-471D-47CD-AA09-079C1CAFA9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9430" y="2638076"/>
            <a:ext cx="3013677" cy="1757978"/>
          </a:xfrm>
          <a:prstGeom prst="rect">
            <a:avLst/>
          </a:prstGeom>
        </p:spPr>
      </p:pic>
      <p:sp>
        <p:nvSpPr>
          <p:cNvPr id="108" name="Ovale 107">
            <a:extLst>
              <a:ext uri="{FF2B5EF4-FFF2-40B4-BE49-F238E27FC236}">
                <a16:creationId xmlns:a16="http://schemas.microsoft.com/office/drawing/2014/main" id="{C6D3BA9F-09D7-4187-AA4F-4407C4A4CCF9}"/>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9" name="Ovale 108">
            <a:extLst>
              <a:ext uri="{FF2B5EF4-FFF2-40B4-BE49-F238E27FC236}">
                <a16:creationId xmlns:a16="http://schemas.microsoft.com/office/drawing/2014/main" id="{ED331E90-26EF-4126-9774-F6BEFCAD722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0" name="Google Shape;775;p41">
            <a:extLst>
              <a:ext uri="{FF2B5EF4-FFF2-40B4-BE49-F238E27FC236}">
                <a16:creationId xmlns:a16="http://schemas.microsoft.com/office/drawing/2014/main" id="{CCDFFF94-F899-4D09-98D1-E6F6D5EF474E}"/>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5;p41">
            <a:hlinkClick r:id="rId11" action="ppaction://hlinksldjump"/>
            <a:extLst>
              <a:ext uri="{FF2B5EF4-FFF2-40B4-BE49-F238E27FC236}">
                <a16:creationId xmlns:a16="http://schemas.microsoft.com/office/drawing/2014/main" id="{D9090269-B9D8-4202-8426-B77CEC1DEF48}"/>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Ovale 111">
            <a:extLst>
              <a:ext uri="{FF2B5EF4-FFF2-40B4-BE49-F238E27FC236}">
                <a16:creationId xmlns:a16="http://schemas.microsoft.com/office/drawing/2014/main" id="{361CEC98-FED5-40A5-9F0E-53A770693C30}"/>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637F738A-CD36-4014-B21A-6DB888C30957}"/>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14" name="Immagine 113">
            <a:extLst>
              <a:ext uri="{FF2B5EF4-FFF2-40B4-BE49-F238E27FC236}">
                <a16:creationId xmlns:a16="http://schemas.microsoft.com/office/drawing/2014/main" id="{8D2458CB-B403-41F6-A47C-C884253384D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5" name="Immagine 114">
            <a:hlinkClick r:id="rId14" action="ppaction://hlinksldjump"/>
            <a:extLst>
              <a:ext uri="{FF2B5EF4-FFF2-40B4-BE49-F238E27FC236}">
                <a16:creationId xmlns:a16="http://schemas.microsoft.com/office/drawing/2014/main" id="{1983D652-D1DC-4BCA-89A6-1ADF7BA522C4}"/>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6" name="Elemento grafico 115" descr="Informazioni con riempimento a tinta unita">
            <a:extLst>
              <a:ext uri="{FF2B5EF4-FFF2-40B4-BE49-F238E27FC236}">
                <a16:creationId xmlns:a16="http://schemas.microsoft.com/office/drawing/2014/main" id="{7884DC70-EF70-4A87-84F6-D0B7F7BEA1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7" name="Elemento grafico 116" descr="Informazioni con riempimento a tinta unita">
            <a:hlinkClick r:id="rId17" action="ppaction://hlinksldjump"/>
            <a:extLst>
              <a:ext uri="{FF2B5EF4-FFF2-40B4-BE49-F238E27FC236}">
                <a16:creationId xmlns:a16="http://schemas.microsoft.com/office/drawing/2014/main" id="{BE3C3C94-F969-413E-BD94-2CFA86A5F9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8" name="Elemento grafico 117" descr="{0} con riempimento a tinta unita">
            <a:extLst>
              <a:ext uri="{FF2B5EF4-FFF2-40B4-BE49-F238E27FC236}">
                <a16:creationId xmlns:a16="http://schemas.microsoft.com/office/drawing/2014/main" id="{07015BEF-B1AE-4C8A-9156-D299931FE58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9" name="Elemento grafico 118" descr="{0} con riempimento a tinta unita">
            <a:hlinkClick r:id="rId20" action="ppaction://hlinksldjump"/>
            <a:extLst>
              <a:ext uri="{FF2B5EF4-FFF2-40B4-BE49-F238E27FC236}">
                <a16:creationId xmlns:a16="http://schemas.microsoft.com/office/drawing/2014/main" id="{C1989CDC-4828-45CA-B760-C5DB3FFDD9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4545944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27018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82" name="Google Shape;775;p41">
            <a:extLst>
              <a:ext uri="{FF2B5EF4-FFF2-40B4-BE49-F238E27FC236}">
                <a16:creationId xmlns:a16="http://schemas.microsoft.com/office/drawing/2014/main" id="{95094B0A-DE34-4780-B619-E503B91F8620}"/>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Ovale 151">
            <a:extLst>
              <a:ext uri="{FF2B5EF4-FFF2-40B4-BE49-F238E27FC236}">
                <a16:creationId xmlns:a16="http://schemas.microsoft.com/office/drawing/2014/main" id="{7FA48A79-C0E7-4D64-B754-BD68EACCF091}"/>
              </a:ext>
            </a:extLst>
          </p:cNvPr>
          <p:cNvSpPr/>
          <p:nvPr/>
        </p:nvSpPr>
        <p:spPr>
          <a:xfrm>
            <a:off x="785454" y="424625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1" name="Google Shape;775;p41">
            <a:extLst>
              <a:ext uri="{FF2B5EF4-FFF2-40B4-BE49-F238E27FC236}">
                <a16:creationId xmlns:a16="http://schemas.microsoft.com/office/drawing/2014/main" id="{E811739E-3090-4B1E-A9C5-F639F192A19B}"/>
              </a:ext>
            </a:extLst>
          </p:cNvPr>
          <p:cNvSpPr/>
          <p:nvPr/>
        </p:nvSpPr>
        <p:spPr>
          <a:xfrm>
            <a:off x="976778" y="4473052"/>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63856" y="63922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71" name="Ovale 70">
            <a:extLst>
              <a:ext uri="{FF2B5EF4-FFF2-40B4-BE49-F238E27FC236}">
                <a16:creationId xmlns:a16="http://schemas.microsoft.com/office/drawing/2014/main" id="{0C638512-B705-426F-B1EC-C45DB03AFCF8}"/>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2" name="Google Shape;790;p42">
            <a:hlinkClick r:id="rId2" action="ppaction://hlinksldjump"/>
            <a:extLst>
              <a:ext uri="{FF2B5EF4-FFF2-40B4-BE49-F238E27FC236}">
                <a16:creationId xmlns:a16="http://schemas.microsoft.com/office/drawing/2014/main" id="{D44BC7AD-286E-479D-9A46-F15BEA1CB63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e 72">
            <a:extLst>
              <a:ext uri="{FF2B5EF4-FFF2-40B4-BE49-F238E27FC236}">
                <a16:creationId xmlns:a16="http://schemas.microsoft.com/office/drawing/2014/main" id="{936BC269-D910-41A3-8F78-37A04C7DA099}"/>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4" name="Google Shape;790;p42">
            <a:extLst>
              <a:ext uri="{FF2B5EF4-FFF2-40B4-BE49-F238E27FC236}">
                <a16:creationId xmlns:a16="http://schemas.microsoft.com/office/drawing/2014/main" id="{CE91C3C7-3593-4566-97D7-D940AACB901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Ovale 83">
            <a:extLst>
              <a:ext uri="{FF2B5EF4-FFF2-40B4-BE49-F238E27FC236}">
                <a16:creationId xmlns:a16="http://schemas.microsoft.com/office/drawing/2014/main" id="{729FD59F-3606-4DB0-8C19-3B86B6DB379C}"/>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4443339-A218-4B7D-B8B5-153B23D51ACD}"/>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86" name="Immagine 85">
            <a:extLst>
              <a:ext uri="{FF2B5EF4-FFF2-40B4-BE49-F238E27FC236}">
                <a16:creationId xmlns:a16="http://schemas.microsoft.com/office/drawing/2014/main" id="{7D2184BE-377F-4FB1-921A-F1B881D1A495}"/>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87" name="Immagine 86">
            <a:hlinkClick r:id="rId5" action="ppaction://hlinksldjump"/>
            <a:extLst>
              <a:ext uri="{FF2B5EF4-FFF2-40B4-BE49-F238E27FC236}">
                <a16:creationId xmlns:a16="http://schemas.microsoft.com/office/drawing/2014/main" id="{9404FCE7-F824-491B-84E1-630D122B1AD1}"/>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88" name="Elemento grafico 87" descr="Informazioni con riempimento a tinta unita">
            <a:extLst>
              <a:ext uri="{FF2B5EF4-FFF2-40B4-BE49-F238E27FC236}">
                <a16:creationId xmlns:a16="http://schemas.microsoft.com/office/drawing/2014/main" id="{AE81E346-2BF2-4768-8210-DDF5B497D8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344" y="581493"/>
            <a:ext cx="745338" cy="745338"/>
          </a:xfrm>
          <a:prstGeom prst="rect">
            <a:avLst/>
          </a:prstGeom>
        </p:spPr>
      </p:pic>
      <p:pic>
        <p:nvPicPr>
          <p:cNvPr id="89" name="Elemento grafico 88" descr="Informazioni con riempimento a tinta unita">
            <a:hlinkClick r:id="rId8" action="ppaction://hlinksldjump"/>
            <a:extLst>
              <a:ext uri="{FF2B5EF4-FFF2-40B4-BE49-F238E27FC236}">
                <a16:creationId xmlns:a16="http://schemas.microsoft.com/office/drawing/2014/main" id="{58FA23C1-A85E-477B-8E72-5039AFC73F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8519" y="581493"/>
            <a:ext cx="745338" cy="745338"/>
          </a:xfrm>
          <a:prstGeom prst="rect">
            <a:avLst/>
          </a:prstGeom>
        </p:spPr>
      </p:pic>
      <p:pic>
        <p:nvPicPr>
          <p:cNvPr id="90" name="Elemento grafico 89" descr="{0} con riempimento a tinta unita">
            <a:extLst>
              <a:ext uri="{FF2B5EF4-FFF2-40B4-BE49-F238E27FC236}">
                <a16:creationId xmlns:a16="http://schemas.microsoft.com/office/drawing/2014/main" id="{FED76555-EF8B-49D1-8479-389B346DF5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8884" y="5599125"/>
            <a:ext cx="607345" cy="607345"/>
          </a:xfrm>
          <a:prstGeom prst="rect">
            <a:avLst/>
          </a:prstGeom>
        </p:spPr>
      </p:pic>
      <p:pic>
        <p:nvPicPr>
          <p:cNvPr id="91" name="Elemento grafico 90" descr="{0} con riempimento a tinta unita">
            <a:hlinkClick r:id="rId11" action="ppaction://hlinksldjump"/>
            <a:extLst>
              <a:ext uri="{FF2B5EF4-FFF2-40B4-BE49-F238E27FC236}">
                <a16:creationId xmlns:a16="http://schemas.microsoft.com/office/drawing/2014/main" id="{6CAAB5A1-4AB1-487D-9040-488CD35FD0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206" y="5599125"/>
            <a:ext cx="607345" cy="607345"/>
          </a:xfrm>
          <a:prstGeom prst="rect">
            <a:avLst/>
          </a:prstGeom>
        </p:spPr>
      </p:pic>
      <p:sp>
        <p:nvSpPr>
          <p:cNvPr id="143" name="Google Shape;1425;p57">
            <a:extLst>
              <a:ext uri="{FF2B5EF4-FFF2-40B4-BE49-F238E27FC236}">
                <a16:creationId xmlns:a16="http://schemas.microsoft.com/office/drawing/2014/main" id="{AD22DF83-1219-495D-9E7D-99FC6DFF9D3C}"/>
              </a:ext>
            </a:extLst>
          </p:cNvPr>
          <p:cNvSpPr/>
          <p:nvPr/>
        </p:nvSpPr>
        <p:spPr>
          <a:xfrm rot="5400000">
            <a:off x="3238977" y="61435"/>
            <a:ext cx="4677727" cy="7208523"/>
          </a:xfrm>
          <a:prstGeom prst="snip2SameRect">
            <a:avLst>
              <a:gd name="adj1" fmla="val 13298"/>
              <a:gd name="adj2" fmla="val 0"/>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1432;p57">
            <a:extLst>
              <a:ext uri="{FF2B5EF4-FFF2-40B4-BE49-F238E27FC236}">
                <a16:creationId xmlns:a16="http://schemas.microsoft.com/office/drawing/2014/main" id="{DE55C317-2F39-40CD-889D-4F6B2D0AD3C4}"/>
              </a:ext>
            </a:extLst>
          </p:cNvPr>
          <p:cNvSpPr/>
          <p:nvPr/>
        </p:nvSpPr>
        <p:spPr>
          <a:xfrm rot="10800000">
            <a:off x="9612031" y="2104469"/>
            <a:ext cx="1972742" cy="2924128"/>
          </a:xfrm>
          <a:custGeom>
            <a:avLst/>
            <a:gdLst/>
            <a:ahLst/>
            <a:cxnLst/>
            <a:rect l="l" t="t" r="r" b="b"/>
            <a:pathLst>
              <a:path w="17625" h="17624" extrusionOk="0">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dirty="0"/>
          </a:p>
        </p:txBody>
      </p:sp>
      <p:graphicFrame>
        <p:nvGraphicFramePr>
          <p:cNvPr id="7" name="Grafico 6">
            <a:extLst>
              <a:ext uri="{FF2B5EF4-FFF2-40B4-BE49-F238E27FC236}">
                <a16:creationId xmlns:a16="http://schemas.microsoft.com/office/drawing/2014/main" id="{223F75B8-08F0-4316-82A7-E26FA045E258}"/>
              </a:ext>
            </a:extLst>
          </p:cNvPr>
          <p:cNvGraphicFramePr/>
          <p:nvPr>
            <p:extLst>
              <p:ext uri="{D42A27DB-BD31-4B8C-83A1-F6EECF244321}">
                <p14:modId xmlns:p14="http://schemas.microsoft.com/office/powerpoint/2010/main" val="2948761327"/>
              </p:ext>
            </p:extLst>
          </p:nvPr>
        </p:nvGraphicFramePr>
        <p:xfrm>
          <a:off x="1973579" y="1638511"/>
          <a:ext cx="6549073" cy="4366049"/>
        </p:xfrm>
        <a:graphic>
          <a:graphicData uri="http://schemas.openxmlformats.org/drawingml/2006/chart">
            <c:chart xmlns:c="http://schemas.openxmlformats.org/drawingml/2006/chart" xmlns:r="http://schemas.openxmlformats.org/officeDocument/2006/relationships" r:id="rId12"/>
          </a:graphicData>
        </a:graphic>
      </p:graphicFrame>
      <p:sp>
        <p:nvSpPr>
          <p:cNvPr id="8" name="CasellaDiTesto 7">
            <a:extLst>
              <a:ext uri="{FF2B5EF4-FFF2-40B4-BE49-F238E27FC236}">
                <a16:creationId xmlns:a16="http://schemas.microsoft.com/office/drawing/2014/main" id="{9045BF1E-8CFD-4232-B1DD-3F47E091E3D7}"/>
              </a:ext>
            </a:extLst>
          </p:cNvPr>
          <p:cNvSpPr txBox="1"/>
          <p:nvPr/>
        </p:nvSpPr>
        <p:spPr>
          <a:xfrm>
            <a:off x="3703320" y="220980"/>
            <a:ext cx="5135880" cy="707886"/>
          </a:xfrm>
          <a:prstGeom prst="rect">
            <a:avLst/>
          </a:prstGeom>
          <a:noFill/>
        </p:spPr>
        <p:txBody>
          <a:bodyPr wrap="square" rtlCol="0">
            <a:spAutoFit/>
          </a:bodyPr>
          <a:lstStyle/>
          <a:p>
            <a:pPr algn="ctr"/>
            <a:r>
              <a:rPr lang="it-IT" sz="4000" dirty="0">
                <a:latin typeface="Squada One" panose="02000000000000000000" charset="0"/>
              </a:rPr>
              <a:t>Confronto tra modelli</a:t>
            </a:r>
          </a:p>
        </p:txBody>
      </p:sp>
      <mc:AlternateContent xmlns:mc="http://schemas.openxmlformats.org/markup-compatibility/2006" xmlns:a14="http://schemas.microsoft.com/office/drawing/2010/main">
        <mc:Choice Requires="a14">
          <p:sp>
            <p:nvSpPr>
              <p:cNvPr id="33" name="Sottotitolo 32">
                <a:extLst>
                  <a:ext uri="{FF2B5EF4-FFF2-40B4-BE49-F238E27FC236}">
                    <a16:creationId xmlns:a16="http://schemas.microsoft.com/office/drawing/2014/main" id="{D6981861-7EA0-442B-8D7F-26A5A63C1AC2}"/>
                  </a:ext>
                </a:extLst>
              </p:cNvPr>
              <p:cNvSpPr>
                <a:spLocks noGrp="1"/>
              </p:cNvSpPr>
              <p:nvPr>
                <p:ph type="subTitle" idx="6"/>
              </p:nvPr>
            </p:nvSpPr>
            <p:spPr>
              <a:xfrm>
                <a:off x="9774128" y="2423736"/>
                <a:ext cx="1503471" cy="678222"/>
              </a:xfrm>
            </p:spPr>
            <p:txBody>
              <a:bodyPr/>
              <a:lstStyle/>
              <a:p>
                <a:r>
                  <a:rPr lang="it-IT" dirty="0"/>
                  <a:t>Recall: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33" name="Sottotitolo 32">
                <a:extLst>
                  <a:ext uri="{FF2B5EF4-FFF2-40B4-BE49-F238E27FC236}">
                    <a16:creationId xmlns:a16="http://schemas.microsoft.com/office/drawing/2014/main" id="{D6981861-7EA0-442B-8D7F-26A5A63C1AC2}"/>
                  </a:ext>
                </a:extLst>
              </p:cNvPr>
              <p:cNvSpPr>
                <a:spLocks noGrp="1" noRot="1" noChangeAspect="1" noMove="1" noResize="1" noEditPoints="1" noAdjustHandles="1" noChangeArrowheads="1" noChangeShapeType="1" noTextEdit="1"/>
              </p:cNvSpPr>
              <p:nvPr>
                <p:ph type="subTitle" idx="6"/>
              </p:nvPr>
            </p:nvSpPr>
            <p:spPr>
              <a:xfrm>
                <a:off x="9774128" y="2423736"/>
                <a:ext cx="1503471" cy="678222"/>
              </a:xfr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Sottotitolo 32">
                <a:extLst>
                  <a:ext uri="{FF2B5EF4-FFF2-40B4-BE49-F238E27FC236}">
                    <a16:creationId xmlns:a16="http://schemas.microsoft.com/office/drawing/2014/main" id="{9ECCB68D-9C67-4058-A6CC-71523A6F0324}"/>
                  </a:ext>
                </a:extLst>
              </p:cNvPr>
              <p:cNvSpPr txBox="1">
                <a:spLocks/>
              </p:cNvSpPr>
              <p:nvPr/>
            </p:nvSpPr>
            <p:spPr>
              <a:xfrm>
                <a:off x="9641725" y="3161272"/>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Precision: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59" name="Sottotitolo 32">
                <a:extLst>
                  <a:ext uri="{FF2B5EF4-FFF2-40B4-BE49-F238E27FC236}">
                    <a16:creationId xmlns:a16="http://schemas.microsoft.com/office/drawing/2014/main" id="{9ECCB68D-9C67-4058-A6CC-71523A6F0324}"/>
                  </a:ext>
                </a:extLst>
              </p:cNvPr>
              <p:cNvSpPr txBox="1">
                <a:spLocks noRot="1" noChangeAspect="1" noMove="1" noResize="1" noEditPoints="1" noAdjustHandles="1" noChangeArrowheads="1" noChangeShapeType="1" noTextEdit="1"/>
              </p:cNvSpPr>
              <p:nvPr/>
            </p:nvSpPr>
            <p:spPr>
              <a:xfrm>
                <a:off x="9641725" y="3161272"/>
                <a:ext cx="1738106" cy="678222"/>
              </a:xfrm>
              <a:prstGeom prst="rect">
                <a:avLst/>
              </a:prstGeom>
              <a:blipFill>
                <a:blip r:embed="rId14"/>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1" name="Sottotitolo 32">
                <a:extLst>
                  <a:ext uri="{FF2B5EF4-FFF2-40B4-BE49-F238E27FC236}">
                    <a16:creationId xmlns:a16="http://schemas.microsoft.com/office/drawing/2014/main" id="{E7859A4C-D20E-46CC-8553-8E9D72E72F51}"/>
                  </a:ext>
                </a:extLst>
              </p:cNvPr>
              <p:cNvSpPr txBox="1">
                <a:spLocks/>
              </p:cNvSpPr>
              <p:nvPr/>
            </p:nvSpPr>
            <p:spPr>
              <a:xfrm>
                <a:off x="9580764" y="3898808"/>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F1-Score: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𝑃𝑅</m:t>
                        </m:r>
                      </m:num>
                      <m:den>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𝑅</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61" name="Sottotitolo 32">
                <a:extLst>
                  <a:ext uri="{FF2B5EF4-FFF2-40B4-BE49-F238E27FC236}">
                    <a16:creationId xmlns:a16="http://schemas.microsoft.com/office/drawing/2014/main" id="{E7859A4C-D20E-46CC-8553-8E9D72E72F51}"/>
                  </a:ext>
                </a:extLst>
              </p:cNvPr>
              <p:cNvSpPr txBox="1">
                <a:spLocks noRot="1" noChangeAspect="1" noMove="1" noResize="1" noEditPoints="1" noAdjustHandles="1" noChangeArrowheads="1" noChangeShapeType="1" noTextEdit="1"/>
              </p:cNvSpPr>
              <p:nvPr/>
            </p:nvSpPr>
            <p:spPr>
              <a:xfrm>
                <a:off x="9580764" y="3898808"/>
                <a:ext cx="1738106" cy="678222"/>
              </a:xfrm>
              <a:prstGeom prst="rect">
                <a:avLst/>
              </a:prstGeom>
              <a:blipFill>
                <a:blip r:embed="rId15"/>
                <a:stretch>
                  <a:fillRect/>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76632538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150173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4024641" y="1090919"/>
            <a:ext cx="5319965" cy="114207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sz="9600" dirty="0" err="1">
                <a:ln w="0"/>
                <a:solidFill>
                  <a:schemeClr val="bg2"/>
                </a:solidFill>
                <a:latin typeface="Heroes Assemble Italic" pitchFamily="2" charset="0"/>
              </a:rPr>
              <a:t>LavorAI</a:t>
            </a:r>
            <a:endParaRPr lang="it-IT" sz="9600" dirty="0">
              <a:ln w="0"/>
              <a:solidFill>
                <a:schemeClr val="bg2"/>
              </a:solidFill>
              <a:latin typeface="Heroes Assemble Italic" pitchFamily="2" charset="0"/>
            </a:endParaRPr>
          </a:p>
        </p:txBody>
      </p:sp>
      <p:sp>
        <p:nvSpPr>
          <p:cNvPr id="73" name="Ovale 72">
            <a:extLst>
              <a:ext uri="{FF2B5EF4-FFF2-40B4-BE49-F238E27FC236}">
                <a16:creationId xmlns:a16="http://schemas.microsoft.com/office/drawing/2014/main" id="{21A24AA8-B4B9-46C7-ADD5-BE17DC2B41D4}"/>
              </a:ext>
            </a:extLst>
          </p:cNvPr>
          <p:cNvSpPr/>
          <p:nvPr/>
        </p:nvSpPr>
        <p:spPr>
          <a:xfrm>
            <a:off x="807746" y="548726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74" name="Elemento grafico 73" descr="{0} con riempimento a tinta unita">
            <a:extLst>
              <a:ext uri="{FF2B5EF4-FFF2-40B4-BE49-F238E27FC236}">
                <a16:creationId xmlns:a16="http://schemas.microsoft.com/office/drawing/2014/main" id="{086F004A-0201-4C93-8622-94648CDB87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704" y="5606499"/>
            <a:ext cx="607345" cy="607345"/>
          </a:xfrm>
          <a:prstGeom prst="rect">
            <a:avLst/>
          </a:prstGeom>
        </p:spPr>
      </p:pic>
      <p:pic>
        <p:nvPicPr>
          <p:cNvPr id="84" name="Elemento grafico 83" descr="{0} con riempimento a tinta unita">
            <a:extLst>
              <a:ext uri="{FF2B5EF4-FFF2-40B4-BE49-F238E27FC236}">
                <a16:creationId xmlns:a16="http://schemas.microsoft.com/office/drawing/2014/main" id="{119946F1-D256-405F-8D46-C44FFA4FA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206" y="5599125"/>
            <a:ext cx="607345" cy="607345"/>
          </a:xfrm>
          <a:prstGeom prst="rect">
            <a:avLst/>
          </a:prstGeom>
        </p:spPr>
      </p:pic>
      <p:sp>
        <p:nvSpPr>
          <p:cNvPr id="85" name="Ovale 84">
            <a:extLst>
              <a:ext uri="{FF2B5EF4-FFF2-40B4-BE49-F238E27FC236}">
                <a16:creationId xmlns:a16="http://schemas.microsoft.com/office/drawing/2014/main" id="{AFDB9A69-53BC-40CC-8BD1-C29F69526374}"/>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6" name="Google Shape;775;p41">
            <a:extLst>
              <a:ext uri="{FF2B5EF4-FFF2-40B4-BE49-F238E27FC236}">
                <a16:creationId xmlns:a16="http://schemas.microsoft.com/office/drawing/2014/main" id="{9C4CBB5E-0AC0-4EBD-89D0-BA1129EAEDCD}"/>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p41">
            <a:hlinkClick r:id="rId6" action="ppaction://hlinksldjump"/>
            <a:extLst>
              <a:ext uri="{FF2B5EF4-FFF2-40B4-BE49-F238E27FC236}">
                <a16:creationId xmlns:a16="http://schemas.microsoft.com/office/drawing/2014/main" id="{FBC87532-3359-4AF9-AB23-52559A5C375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0;p42">
            <a:hlinkClick r:id="rId7" action="ppaction://hlinksldjump"/>
            <a:extLst>
              <a:ext uri="{FF2B5EF4-FFF2-40B4-BE49-F238E27FC236}">
                <a16:creationId xmlns:a16="http://schemas.microsoft.com/office/drawing/2014/main" id="{3AF6979B-00F6-4119-9ADE-C7C0A7506BD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Ovale 88">
            <a:extLst>
              <a:ext uri="{FF2B5EF4-FFF2-40B4-BE49-F238E27FC236}">
                <a16:creationId xmlns:a16="http://schemas.microsoft.com/office/drawing/2014/main" id="{1F6426B8-4B60-41B5-9FDB-BC96EB7FE261}"/>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0" name="Google Shape;790;p42">
            <a:extLst>
              <a:ext uri="{FF2B5EF4-FFF2-40B4-BE49-F238E27FC236}">
                <a16:creationId xmlns:a16="http://schemas.microsoft.com/office/drawing/2014/main" id="{57AE76FE-A4BA-4562-A347-0608BE7CD4B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Ovale 90">
            <a:extLst>
              <a:ext uri="{FF2B5EF4-FFF2-40B4-BE49-F238E27FC236}">
                <a16:creationId xmlns:a16="http://schemas.microsoft.com/office/drawing/2014/main" id="{EC82F100-5C64-4F18-934A-43855021F5AE}"/>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1A01E7ED-DEB5-4AC1-B537-4EFE411BF3A0}"/>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93" name="Immagine 92">
            <a:extLst>
              <a:ext uri="{FF2B5EF4-FFF2-40B4-BE49-F238E27FC236}">
                <a16:creationId xmlns:a16="http://schemas.microsoft.com/office/drawing/2014/main" id="{BE8A8761-0B06-493D-8B2E-D1D63A7E8D0A}"/>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94" name="Immagine 93">
            <a:hlinkClick r:id="rId10" action="ppaction://hlinksldjump"/>
            <a:extLst>
              <a:ext uri="{FF2B5EF4-FFF2-40B4-BE49-F238E27FC236}">
                <a16:creationId xmlns:a16="http://schemas.microsoft.com/office/drawing/2014/main" id="{3841C7FD-AA13-4EF3-9B5B-7D75760F6351}"/>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5" name="Elemento grafico 94" descr="Informazioni con riempimento a tinta unita">
            <a:extLst>
              <a:ext uri="{FF2B5EF4-FFF2-40B4-BE49-F238E27FC236}">
                <a16:creationId xmlns:a16="http://schemas.microsoft.com/office/drawing/2014/main" id="{D289A6B5-F697-4852-A6B7-270CC860F1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344" y="581493"/>
            <a:ext cx="745338" cy="745338"/>
          </a:xfrm>
          <a:prstGeom prst="rect">
            <a:avLst/>
          </a:prstGeom>
        </p:spPr>
      </p:pic>
      <p:pic>
        <p:nvPicPr>
          <p:cNvPr id="96" name="Elemento grafico 95" descr="Informazioni con riempimento a tinta unita">
            <a:hlinkClick r:id="rId13" action="ppaction://hlinksldjump"/>
            <a:extLst>
              <a:ext uri="{FF2B5EF4-FFF2-40B4-BE49-F238E27FC236}">
                <a16:creationId xmlns:a16="http://schemas.microsoft.com/office/drawing/2014/main" id="{BAD8743D-E538-47E3-BD83-E892D34661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519" y="581493"/>
            <a:ext cx="745338" cy="745338"/>
          </a:xfrm>
          <a:prstGeom prst="rect">
            <a:avLst/>
          </a:prstGeom>
        </p:spPr>
      </p:pic>
      <p:sp>
        <p:nvSpPr>
          <p:cNvPr id="4" name="Titolo 3">
            <a:extLst>
              <a:ext uri="{FF2B5EF4-FFF2-40B4-BE49-F238E27FC236}">
                <a16:creationId xmlns:a16="http://schemas.microsoft.com/office/drawing/2014/main" id="{B4A7F97B-6076-4B8A-88F9-FD608E1C062F}"/>
              </a:ext>
            </a:extLst>
          </p:cNvPr>
          <p:cNvSpPr>
            <a:spLocks noGrp="1"/>
          </p:cNvSpPr>
          <p:nvPr>
            <p:ph type="ctrTitle"/>
          </p:nvPr>
        </p:nvSpPr>
        <p:spPr>
          <a:xfrm flipH="1">
            <a:off x="1925506" y="2318993"/>
            <a:ext cx="9390193" cy="2495080"/>
          </a:xfrm>
        </p:spPr>
        <p:txBody>
          <a:bodyPr/>
          <a:lstStyle/>
          <a:p>
            <a:r>
              <a:rPr lang="it-IT" sz="13800" dirty="0">
                <a:solidFill>
                  <a:schemeClr val="tx1"/>
                </a:solidFill>
              </a:rPr>
              <a:t>Thank </a:t>
            </a:r>
            <a:r>
              <a:rPr lang="it-IT" sz="13800" dirty="0" err="1">
                <a:solidFill>
                  <a:schemeClr val="tx1"/>
                </a:solidFill>
              </a:rPr>
              <a:t>you</a:t>
            </a:r>
            <a:r>
              <a:rPr lang="it-IT" sz="13800" dirty="0">
                <a:solidFill>
                  <a:schemeClr val="tx1"/>
                </a:solidFill>
              </a:rPr>
              <a:t>!</a:t>
            </a:r>
          </a:p>
        </p:txBody>
      </p:sp>
    </p:spTree>
    <p:extLst>
      <p:ext uri="{BB962C8B-B14F-4D97-AF65-F5344CB8AC3E}">
        <p14:creationId xmlns:p14="http://schemas.microsoft.com/office/powerpoint/2010/main" val="125424229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heme/theme1.xml><?xml version="1.0" encoding="utf-8"?>
<a:theme xmlns:a="http://schemas.openxmlformats.org/drawingml/2006/main" name="Tech Startup by Slidesgo">
  <a:themeElements>
    <a:clrScheme name="Personalizzato 1">
      <a:dk1>
        <a:srgbClr val="000000"/>
      </a:dk1>
      <a:lt1>
        <a:srgbClr val="FFFFFF"/>
      </a:lt1>
      <a:dk2>
        <a:srgbClr val="000000"/>
      </a:dk2>
      <a:lt2>
        <a:srgbClr val="F3E600"/>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zione_LavorAI.pptx" id="{EE26A60E-BC73-4E2A-ACB5-3183CD4D8888}" vid="{C4F065E5-A888-4788-9291-815E4A79463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16D82FBA7695B4581E1F204F189F5A9" ma:contentTypeVersion="12" ma:contentTypeDescription="Creare un nuovo documento." ma:contentTypeScope="" ma:versionID="486c347ed3f9f66d355a204ed9cb70f3">
  <xsd:schema xmlns:xsd="http://www.w3.org/2001/XMLSchema" xmlns:xs="http://www.w3.org/2001/XMLSchema" xmlns:p="http://schemas.microsoft.com/office/2006/metadata/properties" xmlns:ns3="955eed10-e7ae-44c4-ad2d-16ed2a184bcb" xmlns:ns4="eb9a4abe-0914-488b-a873-5da80c80b667" targetNamespace="http://schemas.microsoft.com/office/2006/metadata/properties" ma:root="true" ma:fieldsID="c36765b2dc600f3c1221042e83177a53" ns3:_="" ns4:_="">
    <xsd:import namespace="955eed10-e7ae-44c4-ad2d-16ed2a184bcb"/>
    <xsd:import namespace="eb9a4abe-0914-488b-a873-5da80c80b66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eed10-e7ae-44c4-ad2d-16ed2a184bcb"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9a4abe-0914-488b-a873-5da80c80b66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F3F05E-C85C-4747-8A86-F47AE686F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5eed10-e7ae-44c4-ad2d-16ed2a184bcb"/>
    <ds:schemaRef ds:uri="eb9a4abe-0914-488b-a873-5da80c80b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8442DB-0030-4EA6-B4B4-0AB3ED4EEDAE}">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eb9a4abe-0914-488b-a873-5da80c80b667"/>
    <ds:schemaRef ds:uri="http://purl.org/dc/terms/"/>
    <ds:schemaRef ds:uri="http://schemas.microsoft.com/office/infopath/2007/PartnerControls"/>
    <ds:schemaRef ds:uri="955eed10-e7ae-44c4-ad2d-16ed2a184bcb"/>
  </ds:schemaRefs>
</ds:datastoreItem>
</file>

<file path=customXml/itemProps3.xml><?xml version="1.0" encoding="utf-8"?>
<ds:datastoreItem xmlns:ds="http://schemas.openxmlformats.org/officeDocument/2006/customXml" ds:itemID="{CA5FD21C-19C1-4FC0-8E39-7C65A613BD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266</TotalTime>
  <Words>516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9</vt:i4>
      </vt:variant>
    </vt:vector>
  </HeadingPairs>
  <TitlesOfParts>
    <vt:vector size="19" baseType="lpstr">
      <vt:lpstr>Arial</vt:lpstr>
      <vt:lpstr>Calibri</vt:lpstr>
      <vt:lpstr>Cambria Math</vt:lpstr>
      <vt:lpstr>Fira Sans Extra Condensed Medium</vt:lpstr>
      <vt:lpstr>Heroes Assemble Italic</vt:lpstr>
      <vt:lpstr>Righteous</vt:lpstr>
      <vt:lpstr>Roboto Condensed Light</vt:lpstr>
      <vt:lpstr>Squada One</vt:lpstr>
      <vt:lpstr>Times New Roman</vt:lpstr>
      <vt:lpstr>Tech Startup by Slidesgo</vt:lpstr>
      <vt:lpstr>LavorAI</vt:lpstr>
      <vt:lpstr>INTRODUZIONE</vt:lpstr>
      <vt:lpstr>TEAM </vt:lpstr>
      <vt:lpstr>Modelli</vt:lpstr>
      <vt:lpstr>Classificatore KNN</vt:lpstr>
      <vt:lpstr>Naive Bayes</vt:lpstr>
      <vt:lpstr>Albero Decisionale</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Scardavilli</dc:creator>
  <cp:lastModifiedBy>Francesco Scarati</cp:lastModifiedBy>
  <cp:revision>11</cp:revision>
  <dcterms:created xsi:type="dcterms:W3CDTF">2021-02-15T15:15:19Z</dcterms:created>
  <dcterms:modified xsi:type="dcterms:W3CDTF">2021-02-23T16:07:28Z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0x010100E16D82FBA7695B4581E1F204F189F5A9</vt:lpwstr>
  </property>
</Properties>
</file>