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1" r:id="rId6"/>
    <p:sldId id="257" r:id="rId7"/>
    <p:sldId id="258" r:id="rId8"/>
    <p:sldId id="264" r:id="rId9"/>
    <p:sldId id="265" r:id="rId10"/>
    <p:sldId id="266" r:id="rId11"/>
    <p:sldId id="262" r:id="rId12"/>
    <p:sldId id="263"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F00"/>
    <a:srgbClr val="28FCFF"/>
    <a:srgbClr val="408CA7"/>
    <a:srgbClr val="309BC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9513B4-7405-4E1A-8E4D-F4483203B023}" v="392" dt="2021-02-15T19:17:41.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015" autoAdjust="0"/>
    <p:restoredTop sz="94660"/>
  </p:normalViewPr>
  <p:slideViewPr>
    <p:cSldViewPr snapToGrid="0" showGuides="1">
      <p:cViewPr>
        <p:scale>
          <a:sx n="125" d="100"/>
          <a:sy n="125" d="100"/>
        </p:scale>
        <p:origin x="504" y="5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Foglio1!$B$1</c:f>
              <c:strCache>
                <c:ptCount val="1"/>
                <c:pt idx="0">
                  <c:v>Precision</c:v>
                </c:pt>
              </c:strCache>
            </c:strRef>
          </c:tx>
          <c:spPr>
            <a:solidFill>
              <a:srgbClr val="28FCFF"/>
            </a:solidFill>
            <a:ln>
              <a:noFill/>
            </a:ln>
            <a:effectLst/>
          </c:spPr>
          <c:invertIfNegative val="0"/>
          <c:cat>
            <c:strRef>
              <c:f>Foglio1!$A$2:$A$6</c:f>
              <c:strCache>
                <c:ptCount val="5"/>
                <c:pt idx="0">
                  <c:v>Classificatore KNN</c:v>
                </c:pt>
                <c:pt idx="1">
                  <c:v>Gaussian Bayes</c:v>
                </c:pt>
                <c:pt idx="2">
                  <c:v>Decisional tree</c:v>
                </c:pt>
                <c:pt idx="3">
                  <c:v>Decisional tree max depth =3</c:v>
                </c:pt>
                <c:pt idx="4">
                  <c:v>Decisional tree max depth =8</c:v>
                </c:pt>
              </c:strCache>
            </c:strRef>
          </c:cat>
          <c:val>
            <c:numRef>
              <c:f>Foglio1!$B$2:$B$6</c:f>
              <c:numCache>
                <c:formatCode>General</c:formatCode>
                <c:ptCount val="5"/>
                <c:pt idx="0">
                  <c:v>290</c:v>
                </c:pt>
                <c:pt idx="1">
                  <c:v>360</c:v>
                </c:pt>
                <c:pt idx="2">
                  <c:v>840</c:v>
                </c:pt>
                <c:pt idx="3">
                  <c:v>150</c:v>
                </c:pt>
                <c:pt idx="4">
                  <c:v>730</c:v>
                </c:pt>
              </c:numCache>
            </c:numRef>
          </c:val>
          <c:extLst>
            <c:ext xmlns:c16="http://schemas.microsoft.com/office/drawing/2014/chart" uri="{C3380CC4-5D6E-409C-BE32-E72D297353CC}">
              <c16:uniqueId val="{00000000-1C94-4BAB-9F9A-856CF1EEEFC0}"/>
            </c:ext>
          </c:extLst>
        </c:ser>
        <c:ser>
          <c:idx val="1"/>
          <c:order val="1"/>
          <c:tx>
            <c:strRef>
              <c:f>Foglio1!$C$1</c:f>
              <c:strCache>
                <c:ptCount val="1"/>
                <c:pt idx="0">
                  <c:v>Recall</c:v>
                </c:pt>
              </c:strCache>
            </c:strRef>
          </c:tx>
          <c:spPr>
            <a:solidFill>
              <a:srgbClr val="F8FF00"/>
            </a:solidFill>
            <a:ln>
              <a:noFill/>
            </a:ln>
            <a:effectLst/>
          </c:spPr>
          <c:invertIfNegative val="0"/>
          <c:cat>
            <c:strRef>
              <c:f>Foglio1!$A$2:$A$6</c:f>
              <c:strCache>
                <c:ptCount val="5"/>
                <c:pt idx="0">
                  <c:v>Classificatore KNN</c:v>
                </c:pt>
                <c:pt idx="1">
                  <c:v>Gaussian Bayes</c:v>
                </c:pt>
                <c:pt idx="2">
                  <c:v>Decisional tree</c:v>
                </c:pt>
                <c:pt idx="3">
                  <c:v>Decisional tree max depth =3</c:v>
                </c:pt>
                <c:pt idx="4">
                  <c:v>Decisional tree max depth =8</c:v>
                </c:pt>
              </c:strCache>
            </c:strRef>
          </c:cat>
          <c:val>
            <c:numRef>
              <c:f>Foglio1!$C$2:$C$6</c:f>
              <c:numCache>
                <c:formatCode>General</c:formatCode>
                <c:ptCount val="5"/>
                <c:pt idx="0">
                  <c:v>280</c:v>
                </c:pt>
                <c:pt idx="1">
                  <c:v>390</c:v>
                </c:pt>
                <c:pt idx="2">
                  <c:v>830</c:v>
                </c:pt>
                <c:pt idx="3">
                  <c:v>210</c:v>
                </c:pt>
                <c:pt idx="4">
                  <c:v>700</c:v>
                </c:pt>
              </c:numCache>
            </c:numRef>
          </c:val>
          <c:extLst>
            <c:ext xmlns:c16="http://schemas.microsoft.com/office/drawing/2014/chart" uri="{C3380CC4-5D6E-409C-BE32-E72D297353CC}">
              <c16:uniqueId val="{00000001-1C94-4BAB-9F9A-856CF1EEEFC0}"/>
            </c:ext>
          </c:extLst>
        </c:ser>
        <c:ser>
          <c:idx val="2"/>
          <c:order val="2"/>
          <c:tx>
            <c:strRef>
              <c:f>Foglio1!$D$1</c:f>
              <c:strCache>
                <c:ptCount val="1"/>
                <c:pt idx="0">
                  <c:v>f1-score</c:v>
                </c:pt>
              </c:strCache>
            </c:strRef>
          </c:tx>
          <c:spPr>
            <a:solidFill>
              <a:schemeClr val="bg2"/>
            </a:solidFill>
            <a:ln>
              <a:noFill/>
            </a:ln>
            <a:effectLst/>
          </c:spPr>
          <c:invertIfNegative val="0"/>
          <c:cat>
            <c:strRef>
              <c:f>Foglio1!$A$2:$A$6</c:f>
              <c:strCache>
                <c:ptCount val="5"/>
                <c:pt idx="0">
                  <c:v>Classificatore KNN</c:v>
                </c:pt>
                <c:pt idx="1">
                  <c:v>Gaussian Bayes</c:v>
                </c:pt>
                <c:pt idx="2">
                  <c:v>Decisional tree</c:v>
                </c:pt>
                <c:pt idx="3">
                  <c:v>Decisional tree max depth =3</c:v>
                </c:pt>
                <c:pt idx="4">
                  <c:v>Decisional tree max depth =8</c:v>
                </c:pt>
              </c:strCache>
            </c:strRef>
          </c:cat>
          <c:val>
            <c:numRef>
              <c:f>Foglio1!$D$2:$D$6</c:f>
              <c:numCache>
                <c:formatCode>General</c:formatCode>
                <c:ptCount val="5"/>
                <c:pt idx="0">
                  <c:v>270</c:v>
                </c:pt>
                <c:pt idx="1">
                  <c:v>370</c:v>
                </c:pt>
                <c:pt idx="2">
                  <c:v>830</c:v>
                </c:pt>
                <c:pt idx="3">
                  <c:v>150</c:v>
                </c:pt>
                <c:pt idx="4">
                  <c:v>700</c:v>
                </c:pt>
              </c:numCache>
            </c:numRef>
          </c:val>
          <c:extLst>
            <c:ext xmlns:c16="http://schemas.microsoft.com/office/drawing/2014/chart" uri="{C3380CC4-5D6E-409C-BE32-E72D297353CC}">
              <c16:uniqueId val="{00000002-1C94-4BAB-9F9A-856CF1EEEFC0}"/>
            </c:ext>
          </c:extLst>
        </c:ser>
        <c:dLbls>
          <c:showLegendKey val="0"/>
          <c:showVal val="0"/>
          <c:showCatName val="0"/>
          <c:showSerName val="0"/>
          <c:showPercent val="0"/>
          <c:showBubbleSize val="0"/>
        </c:dLbls>
        <c:gapWidth val="150"/>
        <c:axId val="72212752"/>
        <c:axId val="72205680"/>
      </c:barChart>
      <c:catAx>
        <c:axId val="722127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it-IT"/>
          </a:p>
        </c:txPr>
        <c:crossAx val="72205680"/>
        <c:crosses val="autoZero"/>
        <c:auto val="1"/>
        <c:lblAlgn val="ctr"/>
        <c:lblOffset val="100"/>
        <c:noMultiLvlLbl val="0"/>
      </c:catAx>
      <c:valAx>
        <c:axId val="722056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it-IT"/>
          </a:p>
        </c:txPr>
        <c:crossAx val="7221275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BIG TITLE OPENIN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flipH="1">
            <a:off x="1834067" y="4123300"/>
            <a:ext cx="8524000" cy="89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6000"/>
              <a:buNone/>
              <a:defRPr sz="8000">
                <a:solidFill>
                  <a:srgbClr val="FFFFFF"/>
                </a:solidFill>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it-IT"/>
              <a:t>Fare clic per modificare lo stile del titolo dello schema</a:t>
            </a:r>
            <a:endParaRPr/>
          </a:p>
        </p:txBody>
      </p:sp>
      <p:sp>
        <p:nvSpPr>
          <p:cNvPr id="11" name="Google Shape;11;p2"/>
          <p:cNvSpPr txBox="1">
            <a:spLocks noGrp="1"/>
          </p:cNvSpPr>
          <p:nvPr>
            <p:ph type="subTitle" idx="1"/>
          </p:nvPr>
        </p:nvSpPr>
        <p:spPr>
          <a:xfrm flipH="1">
            <a:off x="3667009" y="4848500"/>
            <a:ext cx="4858000" cy="8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867">
                <a:solidFill>
                  <a:srgbClr val="FFFFFF"/>
                </a:solidFill>
              </a:defRPr>
            </a:lvl1pPr>
            <a:lvl2pPr lvl="1" algn="ctr" rtl="0">
              <a:lnSpc>
                <a:spcPct val="100000"/>
              </a:lnSpc>
              <a:spcBef>
                <a:spcPts val="0"/>
              </a:spcBef>
              <a:spcAft>
                <a:spcPts val="0"/>
              </a:spcAft>
              <a:buClr>
                <a:srgbClr val="FFFFFF"/>
              </a:buClr>
              <a:buSzPts val="1400"/>
              <a:buNone/>
              <a:defRPr sz="1867">
                <a:solidFill>
                  <a:srgbClr val="FFFFFF"/>
                </a:solidFill>
              </a:defRPr>
            </a:lvl2pPr>
            <a:lvl3pPr lvl="2" algn="ctr" rtl="0">
              <a:lnSpc>
                <a:spcPct val="100000"/>
              </a:lnSpc>
              <a:spcBef>
                <a:spcPts val="0"/>
              </a:spcBef>
              <a:spcAft>
                <a:spcPts val="0"/>
              </a:spcAft>
              <a:buClr>
                <a:srgbClr val="FFFFFF"/>
              </a:buClr>
              <a:buSzPts val="1400"/>
              <a:buNone/>
              <a:defRPr sz="1867">
                <a:solidFill>
                  <a:srgbClr val="FFFFFF"/>
                </a:solidFill>
              </a:defRPr>
            </a:lvl3pPr>
            <a:lvl4pPr lvl="3" algn="ctr" rtl="0">
              <a:lnSpc>
                <a:spcPct val="100000"/>
              </a:lnSpc>
              <a:spcBef>
                <a:spcPts val="0"/>
              </a:spcBef>
              <a:spcAft>
                <a:spcPts val="0"/>
              </a:spcAft>
              <a:buClr>
                <a:srgbClr val="FFFFFF"/>
              </a:buClr>
              <a:buSzPts val="1400"/>
              <a:buNone/>
              <a:defRPr sz="1867">
                <a:solidFill>
                  <a:srgbClr val="FFFFFF"/>
                </a:solidFill>
              </a:defRPr>
            </a:lvl4pPr>
            <a:lvl5pPr lvl="4" algn="ctr" rtl="0">
              <a:lnSpc>
                <a:spcPct val="100000"/>
              </a:lnSpc>
              <a:spcBef>
                <a:spcPts val="0"/>
              </a:spcBef>
              <a:spcAft>
                <a:spcPts val="0"/>
              </a:spcAft>
              <a:buClr>
                <a:srgbClr val="FFFFFF"/>
              </a:buClr>
              <a:buSzPts val="1400"/>
              <a:buNone/>
              <a:defRPr sz="1867">
                <a:solidFill>
                  <a:srgbClr val="FFFFFF"/>
                </a:solidFill>
              </a:defRPr>
            </a:lvl5pPr>
            <a:lvl6pPr lvl="5" algn="ctr" rtl="0">
              <a:lnSpc>
                <a:spcPct val="100000"/>
              </a:lnSpc>
              <a:spcBef>
                <a:spcPts val="0"/>
              </a:spcBef>
              <a:spcAft>
                <a:spcPts val="0"/>
              </a:spcAft>
              <a:buClr>
                <a:srgbClr val="FFFFFF"/>
              </a:buClr>
              <a:buSzPts val="1400"/>
              <a:buNone/>
              <a:defRPr sz="1867">
                <a:solidFill>
                  <a:srgbClr val="FFFFFF"/>
                </a:solidFill>
              </a:defRPr>
            </a:lvl6pPr>
            <a:lvl7pPr lvl="6" algn="ctr" rtl="0">
              <a:lnSpc>
                <a:spcPct val="100000"/>
              </a:lnSpc>
              <a:spcBef>
                <a:spcPts val="0"/>
              </a:spcBef>
              <a:spcAft>
                <a:spcPts val="0"/>
              </a:spcAft>
              <a:buClr>
                <a:srgbClr val="FFFFFF"/>
              </a:buClr>
              <a:buSzPts val="1400"/>
              <a:buNone/>
              <a:defRPr sz="1867">
                <a:solidFill>
                  <a:srgbClr val="FFFFFF"/>
                </a:solidFill>
              </a:defRPr>
            </a:lvl7pPr>
            <a:lvl8pPr lvl="7" algn="ctr" rtl="0">
              <a:lnSpc>
                <a:spcPct val="100000"/>
              </a:lnSpc>
              <a:spcBef>
                <a:spcPts val="0"/>
              </a:spcBef>
              <a:spcAft>
                <a:spcPts val="0"/>
              </a:spcAft>
              <a:buClr>
                <a:srgbClr val="FFFFFF"/>
              </a:buClr>
              <a:buSzPts val="1400"/>
              <a:buNone/>
              <a:defRPr sz="1867">
                <a:solidFill>
                  <a:srgbClr val="FFFFFF"/>
                </a:solidFill>
              </a:defRPr>
            </a:lvl8pPr>
            <a:lvl9pPr lvl="8" algn="ctr" rtl="0">
              <a:lnSpc>
                <a:spcPct val="100000"/>
              </a:lnSpc>
              <a:spcBef>
                <a:spcPts val="0"/>
              </a:spcBef>
              <a:spcAft>
                <a:spcPts val="0"/>
              </a:spcAft>
              <a:buClr>
                <a:srgbClr val="FFFFFF"/>
              </a:buClr>
              <a:buSzPts val="1400"/>
              <a:buNone/>
              <a:defRPr sz="1867">
                <a:solidFill>
                  <a:srgbClr val="FFFFFF"/>
                </a:solidFill>
              </a:defRPr>
            </a:lvl9pPr>
          </a:lstStyle>
          <a:p>
            <a:r>
              <a:rPr lang="it-IT"/>
              <a:t>Fare clic per modificare lo stile del sottotitolo dello schema</a:t>
            </a:r>
            <a:endParaRPr/>
          </a:p>
        </p:txBody>
      </p:sp>
      <p:pic>
        <p:nvPicPr>
          <p:cNvPr id="12" name="Google Shape;12;p2"/>
          <p:cNvPicPr preferRelativeResize="0"/>
          <p:nvPr/>
        </p:nvPicPr>
        <p:blipFill>
          <a:blip r:embed="rId2">
            <a:alphaModFix/>
          </a:blip>
          <a:stretch>
            <a:fillRect/>
          </a:stretch>
        </p:blipFill>
        <p:spPr>
          <a:xfrm>
            <a:off x="84" y="-533007"/>
            <a:ext cx="12192000" cy="5825849"/>
          </a:xfrm>
          <a:prstGeom prst="rect">
            <a:avLst/>
          </a:prstGeom>
          <a:noFill/>
          <a:ln>
            <a:noFill/>
          </a:ln>
        </p:spPr>
      </p:pic>
    </p:spTree>
    <p:extLst>
      <p:ext uri="{BB962C8B-B14F-4D97-AF65-F5344CB8AC3E}">
        <p14:creationId xmlns:p14="http://schemas.microsoft.com/office/powerpoint/2010/main" val="402560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2253943" y="27200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5" name="Google Shape;15;p3"/>
          <p:cNvSpPr txBox="1">
            <a:spLocks noGrp="1"/>
          </p:cNvSpPr>
          <p:nvPr>
            <p:ph type="subTitle" idx="1"/>
          </p:nvPr>
        </p:nvSpPr>
        <p:spPr>
          <a:xfrm>
            <a:off x="2735743" y="3335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16" name="Google Shape;16;p3"/>
          <p:cNvSpPr txBox="1">
            <a:spLocks noGrp="1"/>
          </p:cNvSpPr>
          <p:nvPr>
            <p:ph type="ctrTitle" idx="2"/>
          </p:nvPr>
        </p:nvSpPr>
        <p:spPr>
          <a:xfrm>
            <a:off x="2253943" y="4782851"/>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7" name="Google Shape;17;p3"/>
          <p:cNvSpPr txBox="1">
            <a:spLocks noGrp="1"/>
          </p:cNvSpPr>
          <p:nvPr>
            <p:ph type="subTitle" idx="3"/>
          </p:nvPr>
        </p:nvSpPr>
        <p:spPr>
          <a:xfrm>
            <a:off x="2735743" y="5398133"/>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18" name="Google Shape;18;p3"/>
          <p:cNvSpPr txBox="1">
            <a:spLocks noGrp="1"/>
          </p:cNvSpPr>
          <p:nvPr>
            <p:ph type="ctrTitle" idx="4"/>
          </p:nvPr>
        </p:nvSpPr>
        <p:spPr>
          <a:xfrm>
            <a:off x="6432476" y="27200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9" name="Google Shape;19;p3"/>
          <p:cNvSpPr txBox="1">
            <a:spLocks noGrp="1"/>
          </p:cNvSpPr>
          <p:nvPr>
            <p:ph type="subTitle" idx="5"/>
          </p:nvPr>
        </p:nvSpPr>
        <p:spPr>
          <a:xfrm>
            <a:off x="6914276" y="3335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20" name="Google Shape;20;p3"/>
          <p:cNvSpPr txBox="1">
            <a:spLocks noGrp="1"/>
          </p:cNvSpPr>
          <p:nvPr>
            <p:ph type="ctrTitle" idx="6"/>
          </p:nvPr>
        </p:nvSpPr>
        <p:spPr>
          <a:xfrm>
            <a:off x="6432476" y="4782851"/>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21" name="Google Shape;21;p3"/>
          <p:cNvSpPr txBox="1">
            <a:spLocks noGrp="1"/>
          </p:cNvSpPr>
          <p:nvPr>
            <p:ph type="subTitle" idx="7"/>
          </p:nvPr>
        </p:nvSpPr>
        <p:spPr>
          <a:xfrm>
            <a:off x="6914276" y="5398133"/>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22" name="Google Shape;22;p3"/>
          <p:cNvSpPr txBox="1">
            <a:spLocks noGrp="1"/>
          </p:cNvSpPr>
          <p:nvPr>
            <p:ph type="ctrTitle" idx="8"/>
          </p:nvPr>
        </p:nvSpPr>
        <p:spPr>
          <a:xfrm>
            <a:off x="1496371" y="535267"/>
            <a:ext cx="91992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it-IT"/>
              <a:t>Fare clic per modificare lo stile del titolo dello schema</a:t>
            </a:r>
            <a:endParaRPr/>
          </a:p>
        </p:txBody>
      </p:sp>
      <p:sp>
        <p:nvSpPr>
          <p:cNvPr id="23" name="Google Shape;23;p3"/>
          <p:cNvSpPr txBox="1">
            <a:spLocks noGrp="1"/>
          </p:cNvSpPr>
          <p:nvPr>
            <p:ph type="title" idx="9" hasCustomPrompt="1"/>
          </p:nvPr>
        </p:nvSpPr>
        <p:spPr>
          <a:xfrm>
            <a:off x="2837543" y="2159249"/>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3"/>
          <p:cNvSpPr txBox="1">
            <a:spLocks noGrp="1"/>
          </p:cNvSpPr>
          <p:nvPr>
            <p:ph type="title" idx="13" hasCustomPrompt="1"/>
          </p:nvPr>
        </p:nvSpPr>
        <p:spPr>
          <a:xfrm>
            <a:off x="2837543" y="4222083"/>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title" idx="14" hasCustomPrompt="1"/>
          </p:nvPr>
        </p:nvSpPr>
        <p:spPr>
          <a:xfrm>
            <a:off x="7016076" y="2159249"/>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title" idx="15" hasCustomPrompt="1"/>
          </p:nvPr>
        </p:nvSpPr>
        <p:spPr>
          <a:xfrm>
            <a:off x="7016076" y="4222083"/>
            <a:ext cx="233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6400">
                <a:solidFill>
                  <a:srgbClr val="FFFFFF"/>
                </a:solidFill>
              </a:defRPr>
            </a:lvl1pPr>
            <a:lvl2pPr lvl="1"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64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7" name="Google Shape;27;p3"/>
          <p:cNvCxnSpPr/>
          <p:nvPr/>
        </p:nvCxnSpPr>
        <p:spPr>
          <a:xfrm>
            <a:off x="3031200" y="2989817"/>
            <a:ext cx="6129600" cy="0"/>
          </a:xfrm>
          <a:prstGeom prst="straightConnector1">
            <a:avLst/>
          </a:prstGeom>
          <a:noFill/>
          <a:ln w="19050" cap="flat" cmpd="sng">
            <a:solidFill>
              <a:srgbClr val="FFFFFF"/>
            </a:solidFill>
            <a:prstDash val="solid"/>
            <a:round/>
            <a:headEnd type="none" w="med" len="med"/>
            <a:tailEnd type="none" w="med" len="med"/>
          </a:ln>
        </p:spPr>
      </p:cxnSp>
      <p:cxnSp>
        <p:nvCxnSpPr>
          <p:cNvPr id="28" name="Google Shape;28;p3"/>
          <p:cNvCxnSpPr/>
          <p:nvPr/>
        </p:nvCxnSpPr>
        <p:spPr>
          <a:xfrm>
            <a:off x="3031200" y="5072417"/>
            <a:ext cx="61296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4224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blip>
          <a:stretch>
            <a:fillRect/>
          </a:stretch>
        </p:blipFill>
        <p:spPr>
          <a:xfrm>
            <a:off x="1" y="0"/>
            <a:ext cx="3067567" cy="2767867"/>
          </a:xfrm>
          <a:prstGeom prst="rect">
            <a:avLst/>
          </a:prstGeom>
          <a:noFill/>
          <a:ln>
            <a:noFill/>
          </a:ln>
        </p:spPr>
      </p:pic>
      <p:sp>
        <p:nvSpPr>
          <p:cNvPr id="31" name="Google Shape;31;p4"/>
          <p:cNvSpPr txBox="1">
            <a:spLocks noGrp="1"/>
          </p:cNvSpPr>
          <p:nvPr>
            <p:ph type="ctrTitle"/>
          </p:nvPr>
        </p:nvSpPr>
        <p:spPr>
          <a:xfrm flipH="1">
            <a:off x="-133" y="676533"/>
            <a:ext cx="11193200" cy="8940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2400"/>
              <a:buNone/>
              <a:defRPr sz="3200">
                <a:solidFill>
                  <a:srgbClr val="FFFFFF"/>
                </a:solidFill>
              </a:defRPr>
            </a:lvl2pPr>
            <a:lvl3pPr lvl="2" algn="r" rtl="0">
              <a:spcBef>
                <a:spcPts val="0"/>
              </a:spcBef>
              <a:spcAft>
                <a:spcPts val="0"/>
              </a:spcAft>
              <a:buClr>
                <a:srgbClr val="FFFFFF"/>
              </a:buClr>
              <a:buSzPts val="2400"/>
              <a:buNone/>
              <a:defRPr sz="3200">
                <a:solidFill>
                  <a:srgbClr val="FFFFFF"/>
                </a:solidFill>
              </a:defRPr>
            </a:lvl3pPr>
            <a:lvl4pPr lvl="3" algn="r" rtl="0">
              <a:spcBef>
                <a:spcPts val="0"/>
              </a:spcBef>
              <a:spcAft>
                <a:spcPts val="0"/>
              </a:spcAft>
              <a:buClr>
                <a:srgbClr val="FFFFFF"/>
              </a:buClr>
              <a:buSzPts val="2400"/>
              <a:buNone/>
              <a:defRPr sz="3200">
                <a:solidFill>
                  <a:srgbClr val="FFFFFF"/>
                </a:solidFill>
              </a:defRPr>
            </a:lvl4pPr>
            <a:lvl5pPr lvl="4" algn="r" rtl="0">
              <a:spcBef>
                <a:spcPts val="0"/>
              </a:spcBef>
              <a:spcAft>
                <a:spcPts val="0"/>
              </a:spcAft>
              <a:buClr>
                <a:srgbClr val="FFFFFF"/>
              </a:buClr>
              <a:buSzPts val="2400"/>
              <a:buNone/>
              <a:defRPr sz="3200">
                <a:solidFill>
                  <a:srgbClr val="FFFFFF"/>
                </a:solidFill>
              </a:defRPr>
            </a:lvl5pPr>
            <a:lvl6pPr lvl="5" algn="r" rtl="0">
              <a:spcBef>
                <a:spcPts val="0"/>
              </a:spcBef>
              <a:spcAft>
                <a:spcPts val="0"/>
              </a:spcAft>
              <a:buClr>
                <a:srgbClr val="FFFFFF"/>
              </a:buClr>
              <a:buSzPts val="2400"/>
              <a:buNone/>
              <a:defRPr sz="3200">
                <a:solidFill>
                  <a:srgbClr val="FFFFFF"/>
                </a:solidFill>
              </a:defRPr>
            </a:lvl6pPr>
            <a:lvl7pPr lvl="6" algn="r" rtl="0">
              <a:spcBef>
                <a:spcPts val="0"/>
              </a:spcBef>
              <a:spcAft>
                <a:spcPts val="0"/>
              </a:spcAft>
              <a:buClr>
                <a:srgbClr val="FFFFFF"/>
              </a:buClr>
              <a:buSzPts val="2400"/>
              <a:buNone/>
              <a:defRPr sz="3200">
                <a:solidFill>
                  <a:srgbClr val="FFFFFF"/>
                </a:solidFill>
              </a:defRPr>
            </a:lvl7pPr>
            <a:lvl8pPr lvl="7" algn="r" rtl="0">
              <a:spcBef>
                <a:spcPts val="0"/>
              </a:spcBef>
              <a:spcAft>
                <a:spcPts val="0"/>
              </a:spcAft>
              <a:buClr>
                <a:srgbClr val="FFFFFF"/>
              </a:buClr>
              <a:buSzPts val="2400"/>
              <a:buNone/>
              <a:defRPr sz="3200">
                <a:solidFill>
                  <a:srgbClr val="FFFFFF"/>
                </a:solidFill>
              </a:defRPr>
            </a:lvl8pPr>
            <a:lvl9pPr lvl="8" algn="r" rtl="0">
              <a:spcBef>
                <a:spcPts val="0"/>
              </a:spcBef>
              <a:spcAft>
                <a:spcPts val="0"/>
              </a:spcAft>
              <a:buClr>
                <a:srgbClr val="FFFFFF"/>
              </a:buClr>
              <a:buSzPts val="2400"/>
              <a:buNone/>
              <a:defRPr sz="3200">
                <a:solidFill>
                  <a:srgbClr val="FFFFFF"/>
                </a:solidFill>
              </a:defRPr>
            </a:lvl9pPr>
          </a:lstStyle>
          <a:p>
            <a:r>
              <a:rPr lang="it-IT"/>
              <a:t>Fare clic per modificare lo stile del titolo dello schema</a:t>
            </a:r>
            <a:endParaRPr/>
          </a:p>
        </p:txBody>
      </p:sp>
    </p:spTree>
    <p:extLst>
      <p:ext uri="{BB962C8B-B14F-4D97-AF65-F5344CB8AC3E}">
        <p14:creationId xmlns:p14="http://schemas.microsoft.com/office/powerpoint/2010/main" val="371104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50"/>
        <p:cNvGrpSpPr/>
        <p:nvPr/>
      </p:nvGrpSpPr>
      <p:grpSpPr>
        <a:xfrm>
          <a:off x="0" y="0"/>
          <a:ext cx="0" cy="0"/>
          <a:chOff x="0" y="0"/>
          <a:chExt cx="0" cy="0"/>
        </a:xfrm>
      </p:grpSpPr>
      <p:pic>
        <p:nvPicPr>
          <p:cNvPr id="51" name="Google Shape;51;p6"/>
          <p:cNvPicPr preferRelativeResize="0"/>
          <p:nvPr/>
        </p:nvPicPr>
        <p:blipFill>
          <a:blip r:embed="rId2">
            <a:alphaModFix/>
          </a:blip>
          <a:stretch>
            <a:fillRect/>
          </a:stretch>
        </p:blipFill>
        <p:spPr>
          <a:xfrm>
            <a:off x="1" y="0"/>
            <a:ext cx="3067567" cy="2767867"/>
          </a:xfrm>
          <a:prstGeom prst="rect">
            <a:avLst/>
          </a:prstGeom>
          <a:noFill/>
          <a:ln>
            <a:noFill/>
          </a:ln>
        </p:spPr>
      </p:pic>
      <p:sp>
        <p:nvSpPr>
          <p:cNvPr id="52" name="Google Shape;52;p6"/>
          <p:cNvSpPr txBox="1">
            <a:spLocks noGrp="1"/>
          </p:cNvSpPr>
          <p:nvPr>
            <p:ph type="ctrTitle"/>
          </p:nvPr>
        </p:nvSpPr>
        <p:spPr>
          <a:xfrm flipH="1">
            <a:off x="474133" y="2982000"/>
            <a:ext cx="5274800" cy="894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2400"/>
              <a:buNone/>
              <a:defRPr sz="3200">
                <a:solidFill>
                  <a:srgbClr val="FFFFFF"/>
                </a:solidFill>
              </a:defRPr>
            </a:lvl2pPr>
            <a:lvl3pPr lvl="2" algn="r" rtl="0">
              <a:spcBef>
                <a:spcPts val="0"/>
              </a:spcBef>
              <a:spcAft>
                <a:spcPts val="0"/>
              </a:spcAft>
              <a:buClr>
                <a:srgbClr val="FFFFFF"/>
              </a:buClr>
              <a:buSzPts val="2400"/>
              <a:buNone/>
              <a:defRPr sz="3200">
                <a:solidFill>
                  <a:srgbClr val="FFFFFF"/>
                </a:solidFill>
              </a:defRPr>
            </a:lvl3pPr>
            <a:lvl4pPr lvl="3" algn="r" rtl="0">
              <a:spcBef>
                <a:spcPts val="0"/>
              </a:spcBef>
              <a:spcAft>
                <a:spcPts val="0"/>
              </a:spcAft>
              <a:buClr>
                <a:srgbClr val="FFFFFF"/>
              </a:buClr>
              <a:buSzPts val="2400"/>
              <a:buNone/>
              <a:defRPr sz="3200">
                <a:solidFill>
                  <a:srgbClr val="FFFFFF"/>
                </a:solidFill>
              </a:defRPr>
            </a:lvl4pPr>
            <a:lvl5pPr lvl="4" algn="r" rtl="0">
              <a:spcBef>
                <a:spcPts val="0"/>
              </a:spcBef>
              <a:spcAft>
                <a:spcPts val="0"/>
              </a:spcAft>
              <a:buClr>
                <a:srgbClr val="FFFFFF"/>
              </a:buClr>
              <a:buSzPts val="2400"/>
              <a:buNone/>
              <a:defRPr sz="3200">
                <a:solidFill>
                  <a:srgbClr val="FFFFFF"/>
                </a:solidFill>
              </a:defRPr>
            </a:lvl5pPr>
            <a:lvl6pPr lvl="5" algn="r" rtl="0">
              <a:spcBef>
                <a:spcPts val="0"/>
              </a:spcBef>
              <a:spcAft>
                <a:spcPts val="0"/>
              </a:spcAft>
              <a:buClr>
                <a:srgbClr val="FFFFFF"/>
              </a:buClr>
              <a:buSzPts val="2400"/>
              <a:buNone/>
              <a:defRPr sz="3200">
                <a:solidFill>
                  <a:srgbClr val="FFFFFF"/>
                </a:solidFill>
              </a:defRPr>
            </a:lvl6pPr>
            <a:lvl7pPr lvl="6" algn="r" rtl="0">
              <a:spcBef>
                <a:spcPts val="0"/>
              </a:spcBef>
              <a:spcAft>
                <a:spcPts val="0"/>
              </a:spcAft>
              <a:buClr>
                <a:srgbClr val="FFFFFF"/>
              </a:buClr>
              <a:buSzPts val="2400"/>
              <a:buNone/>
              <a:defRPr sz="3200">
                <a:solidFill>
                  <a:srgbClr val="FFFFFF"/>
                </a:solidFill>
              </a:defRPr>
            </a:lvl7pPr>
            <a:lvl8pPr lvl="7" algn="r" rtl="0">
              <a:spcBef>
                <a:spcPts val="0"/>
              </a:spcBef>
              <a:spcAft>
                <a:spcPts val="0"/>
              </a:spcAft>
              <a:buClr>
                <a:srgbClr val="FFFFFF"/>
              </a:buClr>
              <a:buSzPts val="2400"/>
              <a:buNone/>
              <a:defRPr sz="3200">
                <a:solidFill>
                  <a:srgbClr val="FFFFFF"/>
                </a:solidFill>
              </a:defRPr>
            </a:lvl8pPr>
            <a:lvl9pPr lvl="8" algn="r" rtl="0">
              <a:spcBef>
                <a:spcPts val="0"/>
              </a:spcBef>
              <a:spcAft>
                <a:spcPts val="0"/>
              </a:spcAft>
              <a:buClr>
                <a:srgbClr val="FFFFFF"/>
              </a:buClr>
              <a:buSzPts val="2400"/>
              <a:buNone/>
              <a:defRPr sz="3200">
                <a:solidFill>
                  <a:srgbClr val="FFFFFF"/>
                </a:solidFill>
              </a:defRPr>
            </a:lvl9pPr>
          </a:lstStyle>
          <a:p>
            <a:r>
              <a:rPr lang="it-IT"/>
              <a:t>Fare clic per modificare lo stile del titolo dello schema</a:t>
            </a:r>
            <a:endParaRPr/>
          </a:p>
        </p:txBody>
      </p:sp>
      <p:sp>
        <p:nvSpPr>
          <p:cNvPr id="53" name="Google Shape;53;p6"/>
          <p:cNvSpPr txBox="1">
            <a:spLocks noGrp="1"/>
          </p:cNvSpPr>
          <p:nvPr>
            <p:ph type="subTitle" idx="1"/>
          </p:nvPr>
        </p:nvSpPr>
        <p:spPr>
          <a:xfrm>
            <a:off x="6450143" y="3183800"/>
            <a:ext cx="2542000" cy="49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600">
                <a:solidFill>
                  <a:srgbClr val="FFFFFF"/>
                </a:solidFill>
              </a:defRPr>
            </a:lvl1pPr>
            <a:lvl2pPr lvl="1" rtl="0">
              <a:lnSpc>
                <a:spcPct val="100000"/>
              </a:lnSpc>
              <a:spcBef>
                <a:spcPts val="0"/>
              </a:spcBef>
              <a:spcAft>
                <a:spcPts val="0"/>
              </a:spcAft>
              <a:buClr>
                <a:srgbClr val="FFFFFF"/>
              </a:buClr>
              <a:buSzPts val="1200"/>
              <a:buNone/>
              <a:defRPr sz="1600">
                <a:solidFill>
                  <a:srgbClr val="FFFFFF"/>
                </a:solidFill>
              </a:defRPr>
            </a:lvl2pPr>
            <a:lvl3pPr lvl="2" rtl="0">
              <a:lnSpc>
                <a:spcPct val="100000"/>
              </a:lnSpc>
              <a:spcBef>
                <a:spcPts val="0"/>
              </a:spcBef>
              <a:spcAft>
                <a:spcPts val="0"/>
              </a:spcAft>
              <a:buClr>
                <a:srgbClr val="FFFFFF"/>
              </a:buClr>
              <a:buSzPts val="1200"/>
              <a:buNone/>
              <a:defRPr sz="1600">
                <a:solidFill>
                  <a:srgbClr val="FFFFFF"/>
                </a:solidFill>
              </a:defRPr>
            </a:lvl3pPr>
            <a:lvl4pPr lvl="3" rtl="0">
              <a:lnSpc>
                <a:spcPct val="100000"/>
              </a:lnSpc>
              <a:spcBef>
                <a:spcPts val="0"/>
              </a:spcBef>
              <a:spcAft>
                <a:spcPts val="0"/>
              </a:spcAft>
              <a:buClr>
                <a:srgbClr val="FFFFFF"/>
              </a:buClr>
              <a:buSzPts val="1200"/>
              <a:buNone/>
              <a:defRPr sz="1600">
                <a:solidFill>
                  <a:srgbClr val="FFFFFF"/>
                </a:solidFill>
              </a:defRPr>
            </a:lvl4pPr>
            <a:lvl5pPr lvl="4" rtl="0">
              <a:lnSpc>
                <a:spcPct val="100000"/>
              </a:lnSpc>
              <a:spcBef>
                <a:spcPts val="0"/>
              </a:spcBef>
              <a:spcAft>
                <a:spcPts val="0"/>
              </a:spcAft>
              <a:buClr>
                <a:srgbClr val="FFFFFF"/>
              </a:buClr>
              <a:buSzPts val="1200"/>
              <a:buNone/>
              <a:defRPr sz="1600">
                <a:solidFill>
                  <a:srgbClr val="FFFFFF"/>
                </a:solidFill>
              </a:defRPr>
            </a:lvl5pPr>
            <a:lvl6pPr lvl="5" rtl="0">
              <a:lnSpc>
                <a:spcPct val="100000"/>
              </a:lnSpc>
              <a:spcBef>
                <a:spcPts val="0"/>
              </a:spcBef>
              <a:spcAft>
                <a:spcPts val="0"/>
              </a:spcAft>
              <a:buClr>
                <a:srgbClr val="FFFFFF"/>
              </a:buClr>
              <a:buSzPts val="1200"/>
              <a:buNone/>
              <a:defRPr sz="1600">
                <a:solidFill>
                  <a:srgbClr val="FFFFFF"/>
                </a:solidFill>
              </a:defRPr>
            </a:lvl6pPr>
            <a:lvl7pPr lvl="6" rtl="0">
              <a:lnSpc>
                <a:spcPct val="100000"/>
              </a:lnSpc>
              <a:spcBef>
                <a:spcPts val="0"/>
              </a:spcBef>
              <a:spcAft>
                <a:spcPts val="0"/>
              </a:spcAft>
              <a:buClr>
                <a:srgbClr val="FFFFFF"/>
              </a:buClr>
              <a:buSzPts val="1200"/>
              <a:buNone/>
              <a:defRPr sz="1600">
                <a:solidFill>
                  <a:srgbClr val="FFFFFF"/>
                </a:solidFill>
              </a:defRPr>
            </a:lvl7pPr>
            <a:lvl8pPr lvl="7" rtl="0">
              <a:lnSpc>
                <a:spcPct val="100000"/>
              </a:lnSpc>
              <a:spcBef>
                <a:spcPts val="0"/>
              </a:spcBef>
              <a:spcAft>
                <a:spcPts val="0"/>
              </a:spcAft>
              <a:buClr>
                <a:srgbClr val="FFFFFF"/>
              </a:buClr>
              <a:buSzPts val="1200"/>
              <a:buNone/>
              <a:defRPr sz="1600">
                <a:solidFill>
                  <a:srgbClr val="FFFFFF"/>
                </a:solidFill>
              </a:defRPr>
            </a:lvl8pPr>
            <a:lvl9pPr lvl="8" rtl="0">
              <a:lnSpc>
                <a:spcPct val="100000"/>
              </a:lnSpc>
              <a:spcBef>
                <a:spcPts val="0"/>
              </a:spcBef>
              <a:spcAft>
                <a:spcPts val="0"/>
              </a:spcAft>
              <a:buClr>
                <a:srgbClr val="FFFFFF"/>
              </a:buClr>
              <a:buSzPts val="1200"/>
              <a:buNone/>
              <a:defRPr sz="1600">
                <a:solidFill>
                  <a:srgbClr val="FFFFFF"/>
                </a:solidFill>
              </a:defRPr>
            </a:lvl9pPr>
          </a:lstStyle>
          <a:p>
            <a:r>
              <a:rPr lang="it-IT"/>
              <a:t>Fare clic per modificare lo stile del sottotitolo dello schema</a:t>
            </a:r>
            <a:endParaRPr/>
          </a:p>
        </p:txBody>
      </p:sp>
      <p:pic>
        <p:nvPicPr>
          <p:cNvPr id="54" name="Google Shape;54;p6"/>
          <p:cNvPicPr preferRelativeResize="0"/>
          <p:nvPr/>
        </p:nvPicPr>
        <p:blipFill>
          <a:blip r:embed="rId2">
            <a:alphaModFix/>
          </a:blip>
          <a:stretch>
            <a:fillRect/>
          </a:stretch>
        </p:blipFill>
        <p:spPr>
          <a:xfrm rot="10800000">
            <a:off x="9124434" y="4090133"/>
            <a:ext cx="3067567" cy="2767867"/>
          </a:xfrm>
          <a:prstGeom prst="rect">
            <a:avLst/>
          </a:prstGeom>
          <a:noFill/>
          <a:ln>
            <a:noFill/>
          </a:ln>
        </p:spPr>
      </p:pic>
      <p:cxnSp>
        <p:nvCxnSpPr>
          <p:cNvPr id="55" name="Google Shape;55;p6"/>
          <p:cNvCxnSpPr/>
          <p:nvPr/>
        </p:nvCxnSpPr>
        <p:spPr>
          <a:xfrm>
            <a:off x="6096000" y="1637600"/>
            <a:ext cx="0" cy="358280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2978928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p:cSld name="THREE COLUMNS">
    <p:spTree>
      <p:nvGrpSpPr>
        <p:cNvPr id="1" name="Shape 61"/>
        <p:cNvGrpSpPr/>
        <p:nvPr/>
      </p:nvGrpSpPr>
      <p:grpSpPr>
        <a:xfrm>
          <a:off x="0" y="0"/>
          <a:ext cx="0" cy="0"/>
          <a:chOff x="0" y="0"/>
          <a:chExt cx="0" cy="0"/>
        </a:xfrm>
      </p:grpSpPr>
      <p:pic>
        <p:nvPicPr>
          <p:cNvPr id="62" name="Google Shape;62;p8"/>
          <p:cNvPicPr preferRelativeResize="0"/>
          <p:nvPr/>
        </p:nvPicPr>
        <p:blipFill>
          <a:blip r:embed="rId2">
            <a:alphaModFix/>
          </a:blip>
          <a:stretch>
            <a:fillRect/>
          </a:stretch>
        </p:blipFill>
        <p:spPr>
          <a:xfrm flipH="1">
            <a:off x="9124301" y="0"/>
            <a:ext cx="3067567" cy="2767867"/>
          </a:xfrm>
          <a:prstGeom prst="rect">
            <a:avLst/>
          </a:prstGeom>
          <a:noFill/>
          <a:ln>
            <a:noFill/>
          </a:ln>
        </p:spPr>
      </p:pic>
      <p:sp>
        <p:nvSpPr>
          <p:cNvPr id="63" name="Google Shape;63;p8"/>
          <p:cNvSpPr txBox="1">
            <a:spLocks noGrp="1"/>
          </p:cNvSpPr>
          <p:nvPr>
            <p:ph type="ctrTitle"/>
          </p:nvPr>
        </p:nvSpPr>
        <p:spPr>
          <a:xfrm>
            <a:off x="998800" y="676533"/>
            <a:ext cx="11193200" cy="894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2400"/>
              <a:buNone/>
              <a:defRPr sz="3200">
                <a:solidFill>
                  <a:srgbClr val="FFFFFF"/>
                </a:solidFill>
              </a:defRPr>
            </a:lvl2pPr>
            <a:lvl3pPr lvl="2" algn="r" rtl="0">
              <a:spcBef>
                <a:spcPts val="0"/>
              </a:spcBef>
              <a:spcAft>
                <a:spcPts val="0"/>
              </a:spcAft>
              <a:buClr>
                <a:srgbClr val="FFFFFF"/>
              </a:buClr>
              <a:buSzPts val="2400"/>
              <a:buNone/>
              <a:defRPr sz="3200">
                <a:solidFill>
                  <a:srgbClr val="FFFFFF"/>
                </a:solidFill>
              </a:defRPr>
            </a:lvl3pPr>
            <a:lvl4pPr lvl="3" algn="r" rtl="0">
              <a:spcBef>
                <a:spcPts val="0"/>
              </a:spcBef>
              <a:spcAft>
                <a:spcPts val="0"/>
              </a:spcAft>
              <a:buClr>
                <a:srgbClr val="FFFFFF"/>
              </a:buClr>
              <a:buSzPts val="2400"/>
              <a:buNone/>
              <a:defRPr sz="3200">
                <a:solidFill>
                  <a:srgbClr val="FFFFFF"/>
                </a:solidFill>
              </a:defRPr>
            </a:lvl4pPr>
            <a:lvl5pPr lvl="4" algn="r" rtl="0">
              <a:spcBef>
                <a:spcPts val="0"/>
              </a:spcBef>
              <a:spcAft>
                <a:spcPts val="0"/>
              </a:spcAft>
              <a:buClr>
                <a:srgbClr val="FFFFFF"/>
              </a:buClr>
              <a:buSzPts val="2400"/>
              <a:buNone/>
              <a:defRPr sz="3200">
                <a:solidFill>
                  <a:srgbClr val="FFFFFF"/>
                </a:solidFill>
              </a:defRPr>
            </a:lvl5pPr>
            <a:lvl6pPr lvl="5" algn="r" rtl="0">
              <a:spcBef>
                <a:spcPts val="0"/>
              </a:spcBef>
              <a:spcAft>
                <a:spcPts val="0"/>
              </a:spcAft>
              <a:buClr>
                <a:srgbClr val="FFFFFF"/>
              </a:buClr>
              <a:buSzPts val="2400"/>
              <a:buNone/>
              <a:defRPr sz="3200">
                <a:solidFill>
                  <a:srgbClr val="FFFFFF"/>
                </a:solidFill>
              </a:defRPr>
            </a:lvl6pPr>
            <a:lvl7pPr lvl="6" algn="r" rtl="0">
              <a:spcBef>
                <a:spcPts val="0"/>
              </a:spcBef>
              <a:spcAft>
                <a:spcPts val="0"/>
              </a:spcAft>
              <a:buClr>
                <a:srgbClr val="FFFFFF"/>
              </a:buClr>
              <a:buSzPts val="2400"/>
              <a:buNone/>
              <a:defRPr sz="3200">
                <a:solidFill>
                  <a:srgbClr val="FFFFFF"/>
                </a:solidFill>
              </a:defRPr>
            </a:lvl7pPr>
            <a:lvl8pPr lvl="7" algn="r" rtl="0">
              <a:spcBef>
                <a:spcPts val="0"/>
              </a:spcBef>
              <a:spcAft>
                <a:spcPts val="0"/>
              </a:spcAft>
              <a:buClr>
                <a:srgbClr val="FFFFFF"/>
              </a:buClr>
              <a:buSzPts val="2400"/>
              <a:buNone/>
              <a:defRPr sz="3200">
                <a:solidFill>
                  <a:srgbClr val="FFFFFF"/>
                </a:solidFill>
              </a:defRPr>
            </a:lvl8pPr>
            <a:lvl9pPr lvl="8" algn="r" rtl="0">
              <a:spcBef>
                <a:spcPts val="0"/>
              </a:spcBef>
              <a:spcAft>
                <a:spcPts val="0"/>
              </a:spcAft>
              <a:buClr>
                <a:srgbClr val="FFFFFF"/>
              </a:buClr>
              <a:buSzPts val="2400"/>
              <a:buNone/>
              <a:defRPr sz="3200">
                <a:solidFill>
                  <a:srgbClr val="FFFFFF"/>
                </a:solidFill>
              </a:defRPr>
            </a:lvl9pPr>
          </a:lstStyle>
          <a:p>
            <a:r>
              <a:rPr lang="it-IT"/>
              <a:t>Fare clic per modificare lo stile del titolo dello schema</a:t>
            </a:r>
            <a:endParaRPr/>
          </a:p>
        </p:txBody>
      </p:sp>
      <p:sp>
        <p:nvSpPr>
          <p:cNvPr id="64" name="Google Shape;64;p8"/>
          <p:cNvSpPr txBox="1">
            <a:spLocks noGrp="1"/>
          </p:cNvSpPr>
          <p:nvPr>
            <p:ph type="ctrTitle" idx="2"/>
          </p:nvPr>
        </p:nvSpPr>
        <p:spPr>
          <a:xfrm>
            <a:off x="3666873" y="2402833"/>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65" name="Google Shape;65;p8"/>
          <p:cNvSpPr txBox="1">
            <a:spLocks noGrp="1"/>
          </p:cNvSpPr>
          <p:nvPr>
            <p:ph type="subTitle" idx="1"/>
          </p:nvPr>
        </p:nvSpPr>
        <p:spPr>
          <a:xfrm>
            <a:off x="3666825" y="3018100"/>
            <a:ext cx="20936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66" name="Google Shape;66;p8"/>
          <p:cNvSpPr txBox="1">
            <a:spLocks noGrp="1"/>
          </p:cNvSpPr>
          <p:nvPr>
            <p:ph type="ctrTitle" idx="3"/>
          </p:nvPr>
        </p:nvSpPr>
        <p:spPr>
          <a:xfrm>
            <a:off x="6400268" y="2402833"/>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67" name="Google Shape;67;p8"/>
          <p:cNvSpPr txBox="1">
            <a:spLocks noGrp="1"/>
          </p:cNvSpPr>
          <p:nvPr>
            <p:ph type="subTitle" idx="4"/>
          </p:nvPr>
        </p:nvSpPr>
        <p:spPr>
          <a:xfrm>
            <a:off x="6400220" y="3018100"/>
            <a:ext cx="20936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68" name="Google Shape;68;p8"/>
          <p:cNvSpPr txBox="1">
            <a:spLocks noGrp="1"/>
          </p:cNvSpPr>
          <p:nvPr>
            <p:ph type="ctrTitle" idx="5"/>
          </p:nvPr>
        </p:nvSpPr>
        <p:spPr>
          <a:xfrm>
            <a:off x="5059931" y="4800067"/>
            <a:ext cx="2093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69" name="Google Shape;69;p8"/>
          <p:cNvSpPr txBox="1">
            <a:spLocks noGrp="1"/>
          </p:cNvSpPr>
          <p:nvPr>
            <p:ph type="subTitle" idx="6"/>
          </p:nvPr>
        </p:nvSpPr>
        <p:spPr>
          <a:xfrm>
            <a:off x="5004033" y="5415333"/>
            <a:ext cx="22052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Tree>
    <p:extLst>
      <p:ext uri="{BB962C8B-B14F-4D97-AF65-F5344CB8AC3E}">
        <p14:creationId xmlns:p14="http://schemas.microsoft.com/office/powerpoint/2010/main" val="120388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S">
  <p:cSld name="FOUR COLUMNS">
    <p:spTree>
      <p:nvGrpSpPr>
        <p:cNvPr id="1" name="Shape 92"/>
        <p:cNvGrpSpPr/>
        <p:nvPr/>
      </p:nvGrpSpPr>
      <p:grpSpPr>
        <a:xfrm>
          <a:off x="0" y="0"/>
          <a:ext cx="0" cy="0"/>
          <a:chOff x="0" y="0"/>
          <a:chExt cx="0" cy="0"/>
        </a:xfrm>
      </p:grpSpPr>
      <p:pic>
        <p:nvPicPr>
          <p:cNvPr id="93" name="Google Shape;93;p13"/>
          <p:cNvPicPr preferRelativeResize="0"/>
          <p:nvPr/>
        </p:nvPicPr>
        <p:blipFill>
          <a:blip r:embed="rId2">
            <a:alphaModFix/>
          </a:blip>
          <a:stretch>
            <a:fillRect/>
          </a:stretch>
        </p:blipFill>
        <p:spPr>
          <a:xfrm flipH="1">
            <a:off x="9124301" y="0"/>
            <a:ext cx="3067567" cy="2767867"/>
          </a:xfrm>
          <a:prstGeom prst="rect">
            <a:avLst/>
          </a:prstGeom>
          <a:noFill/>
          <a:ln>
            <a:noFill/>
          </a:ln>
        </p:spPr>
      </p:pic>
      <p:sp>
        <p:nvSpPr>
          <p:cNvPr id="94" name="Google Shape;94;p13"/>
          <p:cNvSpPr txBox="1">
            <a:spLocks noGrp="1"/>
          </p:cNvSpPr>
          <p:nvPr>
            <p:ph type="ctrTitle"/>
          </p:nvPr>
        </p:nvSpPr>
        <p:spPr>
          <a:xfrm flipH="1">
            <a:off x="998800" y="676533"/>
            <a:ext cx="11193200" cy="89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2400"/>
              <a:buNone/>
              <a:defRPr sz="3200">
                <a:solidFill>
                  <a:srgbClr val="FFFFFF"/>
                </a:solidFill>
              </a:defRPr>
            </a:lvl2pPr>
            <a:lvl3pPr lvl="2" algn="r" rtl="0">
              <a:spcBef>
                <a:spcPts val="0"/>
              </a:spcBef>
              <a:spcAft>
                <a:spcPts val="0"/>
              </a:spcAft>
              <a:buClr>
                <a:srgbClr val="FFFFFF"/>
              </a:buClr>
              <a:buSzPts val="2400"/>
              <a:buNone/>
              <a:defRPr sz="3200">
                <a:solidFill>
                  <a:srgbClr val="FFFFFF"/>
                </a:solidFill>
              </a:defRPr>
            </a:lvl3pPr>
            <a:lvl4pPr lvl="3" algn="r" rtl="0">
              <a:spcBef>
                <a:spcPts val="0"/>
              </a:spcBef>
              <a:spcAft>
                <a:spcPts val="0"/>
              </a:spcAft>
              <a:buClr>
                <a:srgbClr val="FFFFFF"/>
              </a:buClr>
              <a:buSzPts val="2400"/>
              <a:buNone/>
              <a:defRPr sz="3200">
                <a:solidFill>
                  <a:srgbClr val="FFFFFF"/>
                </a:solidFill>
              </a:defRPr>
            </a:lvl4pPr>
            <a:lvl5pPr lvl="4" algn="r" rtl="0">
              <a:spcBef>
                <a:spcPts val="0"/>
              </a:spcBef>
              <a:spcAft>
                <a:spcPts val="0"/>
              </a:spcAft>
              <a:buClr>
                <a:srgbClr val="FFFFFF"/>
              </a:buClr>
              <a:buSzPts val="2400"/>
              <a:buNone/>
              <a:defRPr sz="3200">
                <a:solidFill>
                  <a:srgbClr val="FFFFFF"/>
                </a:solidFill>
              </a:defRPr>
            </a:lvl5pPr>
            <a:lvl6pPr lvl="5" algn="r" rtl="0">
              <a:spcBef>
                <a:spcPts val="0"/>
              </a:spcBef>
              <a:spcAft>
                <a:spcPts val="0"/>
              </a:spcAft>
              <a:buClr>
                <a:srgbClr val="FFFFFF"/>
              </a:buClr>
              <a:buSzPts val="2400"/>
              <a:buNone/>
              <a:defRPr sz="3200">
                <a:solidFill>
                  <a:srgbClr val="FFFFFF"/>
                </a:solidFill>
              </a:defRPr>
            </a:lvl6pPr>
            <a:lvl7pPr lvl="6" algn="r" rtl="0">
              <a:spcBef>
                <a:spcPts val="0"/>
              </a:spcBef>
              <a:spcAft>
                <a:spcPts val="0"/>
              </a:spcAft>
              <a:buClr>
                <a:srgbClr val="FFFFFF"/>
              </a:buClr>
              <a:buSzPts val="2400"/>
              <a:buNone/>
              <a:defRPr sz="3200">
                <a:solidFill>
                  <a:srgbClr val="FFFFFF"/>
                </a:solidFill>
              </a:defRPr>
            </a:lvl7pPr>
            <a:lvl8pPr lvl="7" algn="r" rtl="0">
              <a:spcBef>
                <a:spcPts val="0"/>
              </a:spcBef>
              <a:spcAft>
                <a:spcPts val="0"/>
              </a:spcAft>
              <a:buClr>
                <a:srgbClr val="FFFFFF"/>
              </a:buClr>
              <a:buSzPts val="2400"/>
              <a:buNone/>
              <a:defRPr sz="3200">
                <a:solidFill>
                  <a:srgbClr val="FFFFFF"/>
                </a:solidFill>
              </a:defRPr>
            </a:lvl8pPr>
            <a:lvl9pPr lvl="8" algn="r" rtl="0">
              <a:spcBef>
                <a:spcPts val="0"/>
              </a:spcBef>
              <a:spcAft>
                <a:spcPts val="0"/>
              </a:spcAft>
              <a:buClr>
                <a:srgbClr val="FFFFFF"/>
              </a:buClr>
              <a:buSzPts val="2400"/>
              <a:buNone/>
              <a:defRPr sz="3200">
                <a:solidFill>
                  <a:srgbClr val="FFFFFF"/>
                </a:solidFill>
              </a:defRPr>
            </a:lvl9pPr>
          </a:lstStyle>
          <a:p>
            <a:r>
              <a:rPr lang="it-IT"/>
              <a:t>Fare clic per modificare lo stile del titolo dello schema</a:t>
            </a:r>
            <a:endParaRPr/>
          </a:p>
        </p:txBody>
      </p:sp>
      <p:sp>
        <p:nvSpPr>
          <p:cNvPr id="95" name="Google Shape;95;p13"/>
          <p:cNvSpPr txBox="1">
            <a:spLocks noGrp="1"/>
          </p:cNvSpPr>
          <p:nvPr>
            <p:ph type="ctrTitle" idx="2"/>
          </p:nvPr>
        </p:nvSpPr>
        <p:spPr>
          <a:xfrm>
            <a:off x="2253943" y="25444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96" name="Google Shape;96;p13"/>
          <p:cNvSpPr txBox="1">
            <a:spLocks noGrp="1"/>
          </p:cNvSpPr>
          <p:nvPr>
            <p:ph type="subTitle" idx="1"/>
          </p:nvPr>
        </p:nvSpPr>
        <p:spPr>
          <a:xfrm>
            <a:off x="2735743" y="31597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97" name="Google Shape;97;p13"/>
          <p:cNvSpPr txBox="1">
            <a:spLocks noGrp="1"/>
          </p:cNvSpPr>
          <p:nvPr>
            <p:ph type="ctrTitle" idx="3"/>
          </p:nvPr>
        </p:nvSpPr>
        <p:spPr>
          <a:xfrm>
            <a:off x="2253943" y="45470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98" name="Google Shape;98;p13"/>
          <p:cNvSpPr txBox="1">
            <a:spLocks noGrp="1"/>
          </p:cNvSpPr>
          <p:nvPr>
            <p:ph type="subTitle" idx="4"/>
          </p:nvPr>
        </p:nvSpPr>
        <p:spPr>
          <a:xfrm>
            <a:off x="2735743" y="5162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99" name="Google Shape;99;p13"/>
          <p:cNvSpPr txBox="1">
            <a:spLocks noGrp="1"/>
          </p:cNvSpPr>
          <p:nvPr>
            <p:ph type="ctrTitle" idx="5"/>
          </p:nvPr>
        </p:nvSpPr>
        <p:spPr>
          <a:xfrm>
            <a:off x="6432476" y="25444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00" name="Google Shape;100;p13"/>
          <p:cNvSpPr txBox="1">
            <a:spLocks noGrp="1"/>
          </p:cNvSpPr>
          <p:nvPr>
            <p:ph type="subTitle" idx="6"/>
          </p:nvPr>
        </p:nvSpPr>
        <p:spPr>
          <a:xfrm>
            <a:off x="6914276" y="31597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sp>
        <p:nvSpPr>
          <p:cNvPr id="101" name="Google Shape;101;p13"/>
          <p:cNvSpPr txBox="1">
            <a:spLocks noGrp="1"/>
          </p:cNvSpPr>
          <p:nvPr>
            <p:ph type="ctrTitle" idx="7"/>
          </p:nvPr>
        </p:nvSpPr>
        <p:spPr>
          <a:xfrm>
            <a:off x="6432476" y="4547017"/>
            <a:ext cx="35056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867">
                <a:solidFill>
                  <a:srgbClr val="FFFFFF"/>
                </a:solidFill>
              </a:defRPr>
            </a:lvl1pPr>
            <a:lvl2pPr lvl="1" algn="ctr" rtl="0">
              <a:spcBef>
                <a:spcPts val="0"/>
              </a:spcBef>
              <a:spcAft>
                <a:spcPts val="0"/>
              </a:spcAft>
              <a:buClr>
                <a:srgbClr val="FFFFFF"/>
              </a:buClr>
              <a:buSzPts val="1800"/>
              <a:buNone/>
              <a:defRPr sz="2400">
                <a:solidFill>
                  <a:srgbClr val="FFFFFF"/>
                </a:solidFill>
              </a:defRPr>
            </a:lvl2pPr>
            <a:lvl3pPr lvl="2" algn="ctr" rtl="0">
              <a:spcBef>
                <a:spcPts val="0"/>
              </a:spcBef>
              <a:spcAft>
                <a:spcPts val="0"/>
              </a:spcAft>
              <a:buClr>
                <a:srgbClr val="FFFFFF"/>
              </a:buClr>
              <a:buSzPts val="1800"/>
              <a:buNone/>
              <a:defRPr sz="2400">
                <a:solidFill>
                  <a:srgbClr val="FFFFFF"/>
                </a:solidFill>
              </a:defRPr>
            </a:lvl3pPr>
            <a:lvl4pPr lvl="3" algn="ctr" rtl="0">
              <a:spcBef>
                <a:spcPts val="0"/>
              </a:spcBef>
              <a:spcAft>
                <a:spcPts val="0"/>
              </a:spcAft>
              <a:buClr>
                <a:srgbClr val="FFFFFF"/>
              </a:buClr>
              <a:buSzPts val="1800"/>
              <a:buNone/>
              <a:defRPr sz="2400">
                <a:solidFill>
                  <a:srgbClr val="FFFFFF"/>
                </a:solidFill>
              </a:defRPr>
            </a:lvl4pPr>
            <a:lvl5pPr lvl="4" algn="ctr" rtl="0">
              <a:spcBef>
                <a:spcPts val="0"/>
              </a:spcBef>
              <a:spcAft>
                <a:spcPts val="0"/>
              </a:spcAft>
              <a:buClr>
                <a:srgbClr val="FFFFFF"/>
              </a:buClr>
              <a:buSzPts val="1800"/>
              <a:buNone/>
              <a:defRPr sz="2400">
                <a:solidFill>
                  <a:srgbClr val="FFFFFF"/>
                </a:solidFill>
              </a:defRPr>
            </a:lvl5pPr>
            <a:lvl6pPr lvl="5" algn="ctr" rtl="0">
              <a:spcBef>
                <a:spcPts val="0"/>
              </a:spcBef>
              <a:spcAft>
                <a:spcPts val="0"/>
              </a:spcAft>
              <a:buClr>
                <a:srgbClr val="FFFFFF"/>
              </a:buClr>
              <a:buSzPts val="1800"/>
              <a:buNone/>
              <a:defRPr sz="2400">
                <a:solidFill>
                  <a:srgbClr val="FFFFFF"/>
                </a:solidFill>
              </a:defRPr>
            </a:lvl6pPr>
            <a:lvl7pPr lvl="6" algn="ctr" rtl="0">
              <a:spcBef>
                <a:spcPts val="0"/>
              </a:spcBef>
              <a:spcAft>
                <a:spcPts val="0"/>
              </a:spcAft>
              <a:buClr>
                <a:srgbClr val="FFFFFF"/>
              </a:buClr>
              <a:buSzPts val="1800"/>
              <a:buNone/>
              <a:defRPr sz="2400">
                <a:solidFill>
                  <a:srgbClr val="FFFFFF"/>
                </a:solidFill>
              </a:defRPr>
            </a:lvl7pPr>
            <a:lvl8pPr lvl="7" algn="ctr" rtl="0">
              <a:spcBef>
                <a:spcPts val="0"/>
              </a:spcBef>
              <a:spcAft>
                <a:spcPts val="0"/>
              </a:spcAft>
              <a:buClr>
                <a:srgbClr val="FFFFFF"/>
              </a:buClr>
              <a:buSzPts val="1800"/>
              <a:buNone/>
              <a:defRPr sz="2400">
                <a:solidFill>
                  <a:srgbClr val="FFFFFF"/>
                </a:solidFill>
              </a:defRPr>
            </a:lvl8pPr>
            <a:lvl9pPr lvl="8" algn="ctr" rtl="0">
              <a:spcBef>
                <a:spcPts val="0"/>
              </a:spcBef>
              <a:spcAft>
                <a:spcPts val="0"/>
              </a:spcAft>
              <a:buClr>
                <a:srgbClr val="FFFFFF"/>
              </a:buClr>
              <a:buSzPts val="1800"/>
              <a:buNone/>
              <a:defRPr sz="2400">
                <a:solidFill>
                  <a:srgbClr val="FFFFFF"/>
                </a:solidFill>
              </a:defRPr>
            </a:lvl9pPr>
          </a:lstStyle>
          <a:p>
            <a:r>
              <a:rPr lang="it-IT"/>
              <a:t>Fare clic per modificare lo stile del titolo dello schema</a:t>
            </a:r>
            <a:endParaRPr/>
          </a:p>
        </p:txBody>
      </p:sp>
      <p:sp>
        <p:nvSpPr>
          <p:cNvPr id="102" name="Google Shape;102;p13"/>
          <p:cNvSpPr txBox="1">
            <a:spLocks noGrp="1"/>
          </p:cNvSpPr>
          <p:nvPr>
            <p:ph type="subTitle" idx="8"/>
          </p:nvPr>
        </p:nvSpPr>
        <p:spPr>
          <a:xfrm>
            <a:off x="6914276" y="5162300"/>
            <a:ext cx="2542000" cy="4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it-IT"/>
              <a:t>Fare clic per modificare lo stile del sottotitolo dello schema</a:t>
            </a:r>
            <a:endParaRPr/>
          </a:p>
        </p:txBody>
      </p:sp>
      <p:cxnSp>
        <p:nvCxnSpPr>
          <p:cNvPr id="103" name="Google Shape;103;p13"/>
          <p:cNvCxnSpPr/>
          <p:nvPr/>
        </p:nvCxnSpPr>
        <p:spPr>
          <a:xfrm>
            <a:off x="3031200" y="2814217"/>
            <a:ext cx="6129600" cy="0"/>
          </a:xfrm>
          <a:prstGeom prst="straightConnector1">
            <a:avLst/>
          </a:prstGeom>
          <a:noFill/>
          <a:ln w="19050" cap="flat" cmpd="sng">
            <a:solidFill>
              <a:srgbClr val="FFFFFF"/>
            </a:solidFill>
            <a:prstDash val="solid"/>
            <a:round/>
            <a:headEnd type="none" w="med" len="med"/>
            <a:tailEnd type="none" w="med" len="med"/>
          </a:ln>
        </p:spPr>
      </p:cxnSp>
      <p:cxnSp>
        <p:nvCxnSpPr>
          <p:cNvPr id="104" name="Google Shape;104;p13"/>
          <p:cNvCxnSpPr/>
          <p:nvPr/>
        </p:nvCxnSpPr>
        <p:spPr>
          <a:xfrm>
            <a:off x="3031200" y="4836584"/>
            <a:ext cx="61296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27191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05"/>
        <p:cNvGrpSpPr/>
        <p:nvPr/>
      </p:nvGrpSpPr>
      <p:grpSpPr>
        <a:xfrm>
          <a:off x="0" y="0"/>
          <a:ext cx="0" cy="0"/>
          <a:chOff x="0" y="0"/>
          <a:chExt cx="0" cy="0"/>
        </a:xfrm>
      </p:grpSpPr>
    </p:spTree>
    <p:extLst>
      <p:ext uri="{BB962C8B-B14F-4D97-AF65-F5344CB8AC3E}">
        <p14:creationId xmlns:p14="http://schemas.microsoft.com/office/powerpoint/2010/main" val="168859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106"/>
        <p:cNvGrpSpPr/>
        <p:nvPr/>
      </p:nvGrpSpPr>
      <p:grpSpPr>
        <a:xfrm>
          <a:off x="0" y="0"/>
          <a:ext cx="0" cy="0"/>
          <a:chOff x="0" y="0"/>
          <a:chExt cx="0" cy="0"/>
        </a:xfrm>
      </p:grpSpPr>
    </p:spTree>
    <p:extLst>
      <p:ext uri="{BB962C8B-B14F-4D97-AF65-F5344CB8AC3E}">
        <p14:creationId xmlns:p14="http://schemas.microsoft.com/office/powerpoint/2010/main" val="143245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C4536C9-E909-4DA6-AC76-9C4D964199BB}"/>
              </a:ext>
            </a:extLst>
          </p:cNvPr>
          <p:cNvSpPr>
            <a:spLocks noGrp="1"/>
          </p:cNvSpPr>
          <p:nvPr>
            <p:ph type="dt" sz="half" idx="10"/>
          </p:nvPr>
        </p:nvSpPr>
        <p:spPr/>
        <p:txBody>
          <a:bodyPr/>
          <a:lstStyle/>
          <a:p>
            <a:fld id="{59AA7451-2C17-4A93-861C-589AD0495A6B}" type="datetimeFigureOut">
              <a:rPr lang="it-IT" smtClean="0"/>
              <a:t>15/02/2021</a:t>
            </a:fld>
            <a:endParaRPr lang="it-IT"/>
          </a:p>
        </p:txBody>
      </p:sp>
      <p:sp>
        <p:nvSpPr>
          <p:cNvPr id="3" name="Segnaposto piè di pagina 2">
            <a:extLst>
              <a:ext uri="{FF2B5EF4-FFF2-40B4-BE49-F238E27FC236}">
                <a16:creationId xmlns:a16="http://schemas.microsoft.com/office/drawing/2014/main" id="{9A936F5A-B61C-4677-8D09-1FFF186A63C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43A8035-1D08-49CC-B2AF-A789C8AD12F0}"/>
              </a:ext>
            </a:extLst>
          </p:cNvPr>
          <p:cNvSpPr>
            <a:spLocks noGrp="1"/>
          </p:cNvSpPr>
          <p:nvPr>
            <p:ph type="sldNum" sz="quarter" idx="12"/>
          </p:nvPr>
        </p:nvSpPr>
        <p:spPr/>
        <p:txBody>
          <a:bodyPr/>
          <a:lstStyle/>
          <a:p>
            <a:fld id="{FA372479-373B-428D-82C9-0A6119DE3E8F}" type="slidenum">
              <a:rPr lang="it-IT" smtClean="0"/>
              <a:t>‹N›</a:t>
            </a:fld>
            <a:endParaRPr lang="it-IT"/>
          </a:p>
        </p:txBody>
      </p:sp>
    </p:spTree>
    <p:extLst>
      <p:ext uri="{BB962C8B-B14F-4D97-AF65-F5344CB8AC3E}">
        <p14:creationId xmlns:p14="http://schemas.microsoft.com/office/powerpoint/2010/main" val="48195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F0"/>
            </a:gs>
            <a:gs pos="100000">
              <a:srgbClr val="000000"/>
            </a:gs>
          </a:gsLst>
          <a:lin ang="5400012"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a:endParaRPr/>
          </a:p>
        </p:txBody>
      </p:sp>
      <p:pic>
        <p:nvPicPr>
          <p:cNvPr id="8" name="Google Shape;8;p1"/>
          <p:cNvPicPr preferRelativeResize="0"/>
          <p:nvPr/>
        </p:nvPicPr>
        <p:blipFill>
          <a:blip r:embed="rId11">
            <a:alphaModFix/>
          </a:blip>
          <a:stretch>
            <a:fillRect/>
          </a:stretch>
        </p:blipFill>
        <p:spPr>
          <a:xfrm>
            <a:off x="831251" y="1"/>
            <a:ext cx="10529509" cy="6858001"/>
          </a:xfrm>
          <a:prstGeom prst="rect">
            <a:avLst/>
          </a:prstGeom>
          <a:noFill/>
          <a:ln>
            <a:noFill/>
          </a:ln>
        </p:spPr>
      </p:pic>
    </p:spTree>
    <p:extLst>
      <p:ext uri="{BB962C8B-B14F-4D97-AF65-F5344CB8AC3E}">
        <p14:creationId xmlns:p14="http://schemas.microsoft.com/office/powerpoint/2010/main" val="62836003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slide" Target="slide4.xml"/><Relationship Id="rId7" Type="http://schemas.openxmlformats.org/officeDocument/2006/relationships/image" Target="../media/image5.png"/><Relationship Id="rId12" Type="http://schemas.openxmlformats.org/officeDocument/2006/relationships/slide" Target="slide9.xml"/><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slide" Target="slide3.xml"/><Relationship Id="rId11" Type="http://schemas.openxmlformats.org/officeDocument/2006/relationships/image" Target="../media/image8.svg"/><Relationship Id="rId5" Type="http://schemas.microsoft.com/office/2007/relationships/hdphoto" Target="../media/hdphoto1.wdp"/><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3" Type="http://schemas.openxmlformats.org/officeDocument/2006/relationships/image" Target="../media/image9.png"/><Relationship Id="rId7" Type="http://schemas.openxmlformats.org/officeDocument/2006/relationships/slide" Target="slide8.xml"/><Relationship Id="rId12" Type="http://schemas.openxmlformats.org/officeDocument/2006/relationships/image" Target="../media/image8.svg"/><Relationship Id="rId2" Type="http://schemas.openxmlformats.org/officeDocument/2006/relationships/slide" Target="slide3.xml"/><Relationship Id="rId1" Type="http://schemas.openxmlformats.org/officeDocument/2006/relationships/slideLayout" Target="../slideLayouts/slideLayout4.xml"/><Relationship Id="rId6" Type="http://schemas.openxmlformats.org/officeDocument/2006/relationships/image" Target="../media/image6.svg"/><Relationship Id="rId11" Type="http://schemas.openxmlformats.org/officeDocument/2006/relationships/image" Target="../media/image7.png"/><Relationship Id="rId5" Type="http://schemas.openxmlformats.org/officeDocument/2006/relationships/image" Target="../media/image5.png"/><Relationship Id="rId10" Type="http://schemas.microsoft.com/office/2007/relationships/hdphoto" Target="../media/hdphoto1.wdp"/><Relationship Id="rId4" Type="http://schemas.openxmlformats.org/officeDocument/2006/relationships/image" Target="../media/image10.svg"/><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13.png"/><Relationship Id="rId12"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12.png"/><Relationship Id="rId11" Type="http://schemas.openxmlformats.org/officeDocument/2006/relationships/image" Target="../media/image6.svg"/><Relationship Id="rId5" Type="http://schemas.openxmlformats.org/officeDocument/2006/relationships/image" Target="../media/image11.png"/><Relationship Id="rId15" Type="http://schemas.openxmlformats.org/officeDocument/2006/relationships/slide" Target="slide9.xml"/><Relationship Id="rId10" Type="http://schemas.openxmlformats.org/officeDocument/2006/relationships/image" Target="../media/image5.png"/><Relationship Id="rId4" Type="http://schemas.openxmlformats.org/officeDocument/2006/relationships/slide" Target="slide3.xml"/><Relationship Id="rId9" Type="http://schemas.openxmlformats.org/officeDocument/2006/relationships/slide" Target="slide4.xml"/><Relationship Id="rId14"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4.png"/><Relationship Id="rId18" Type="http://schemas.openxmlformats.org/officeDocument/2006/relationships/slide" Target="slide2.xml"/><Relationship Id="rId3" Type="http://schemas.openxmlformats.org/officeDocument/2006/relationships/slide" Target="slide7.xml"/><Relationship Id="rId21" Type="http://schemas.openxmlformats.org/officeDocument/2006/relationships/slide" Target="slide9.xml"/><Relationship Id="rId7" Type="http://schemas.microsoft.com/office/2007/relationships/hdphoto" Target="../media/hdphoto2.wdp"/><Relationship Id="rId12" Type="http://schemas.openxmlformats.org/officeDocument/2006/relationships/slide" Target="slide8.xml"/><Relationship Id="rId17" Type="http://schemas.openxmlformats.org/officeDocument/2006/relationships/image" Target="../media/image6.svg"/><Relationship Id="rId2" Type="http://schemas.openxmlformats.org/officeDocument/2006/relationships/slide" Target="slide5.xml"/><Relationship Id="rId16" Type="http://schemas.openxmlformats.org/officeDocument/2006/relationships/image" Target="../media/image5.png"/><Relationship Id="rId20" Type="http://schemas.openxmlformats.org/officeDocument/2006/relationships/image" Target="../media/image8.svg"/><Relationship Id="rId1" Type="http://schemas.openxmlformats.org/officeDocument/2006/relationships/slideLayout" Target="../slideLayouts/slideLayout5.xml"/><Relationship Id="rId6" Type="http://schemas.openxmlformats.org/officeDocument/2006/relationships/image" Target="../media/image15.png"/><Relationship Id="rId11" Type="http://schemas.microsoft.com/office/2007/relationships/hdphoto" Target="../media/hdphoto3.wdp"/><Relationship Id="rId5" Type="http://schemas.openxmlformats.org/officeDocument/2006/relationships/image" Target="../media/image14.png"/><Relationship Id="rId15" Type="http://schemas.openxmlformats.org/officeDocument/2006/relationships/slide" Target="slide3.xml"/><Relationship Id="rId10" Type="http://schemas.openxmlformats.org/officeDocument/2006/relationships/image" Target="../media/image18.png"/><Relationship Id="rId19" Type="http://schemas.openxmlformats.org/officeDocument/2006/relationships/image" Target="../media/image7.png"/><Relationship Id="rId4" Type="http://schemas.openxmlformats.org/officeDocument/2006/relationships/slide" Target="slide6.xml"/><Relationship Id="rId9" Type="http://schemas.openxmlformats.org/officeDocument/2006/relationships/image" Target="../media/image17.png"/><Relationship Id="rId1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1.wdp"/><Relationship Id="rId18" Type="http://schemas.openxmlformats.org/officeDocument/2006/relationships/image" Target="../media/image7.png"/><Relationship Id="rId3" Type="http://schemas.openxmlformats.org/officeDocument/2006/relationships/slide" Target="slide6.xml"/><Relationship Id="rId7" Type="http://schemas.openxmlformats.org/officeDocument/2006/relationships/image" Target="../media/image16.png"/><Relationship Id="rId12" Type="http://schemas.openxmlformats.org/officeDocument/2006/relationships/image" Target="../media/image4.png"/><Relationship Id="rId17" Type="http://schemas.openxmlformats.org/officeDocument/2006/relationships/slide" Target="slide2.xml"/><Relationship Id="rId2" Type="http://schemas.openxmlformats.org/officeDocument/2006/relationships/slide" Target="slide4.xml"/><Relationship Id="rId16" Type="http://schemas.openxmlformats.org/officeDocument/2006/relationships/image" Target="../media/image6.svg"/><Relationship Id="rId20" Type="http://schemas.openxmlformats.org/officeDocument/2006/relationships/slide" Target="slide9.xml"/><Relationship Id="rId1" Type="http://schemas.openxmlformats.org/officeDocument/2006/relationships/slideLayout" Target="../slideLayouts/slideLayout5.xml"/><Relationship Id="rId6" Type="http://schemas.microsoft.com/office/2007/relationships/hdphoto" Target="../media/hdphoto2.wdp"/><Relationship Id="rId11" Type="http://schemas.openxmlformats.org/officeDocument/2006/relationships/slide" Target="slide8.xml"/><Relationship Id="rId5" Type="http://schemas.openxmlformats.org/officeDocument/2006/relationships/image" Target="../media/image15.png"/><Relationship Id="rId15" Type="http://schemas.openxmlformats.org/officeDocument/2006/relationships/image" Target="../media/image5.png"/><Relationship Id="rId10" Type="http://schemas.openxmlformats.org/officeDocument/2006/relationships/image" Target="../media/image19.gif"/><Relationship Id="rId19" Type="http://schemas.openxmlformats.org/officeDocument/2006/relationships/image" Target="../media/image8.svg"/><Relationship Id="rId4" Type="http://schemas.openxmlformats.org/officeDocument/2006/relationships/slide" Target="slide7.xml"/><Relationship Id="rId9" Type="http://schemas.microsoft.com/office/2007/relationships/hdphoto" Target="../media/hdphoto3.wdp"/><Relationship Id="rId14" Type="http://schemas.openxmlformats.org/officeDocument/2006/relationships/slide" Target="slide3.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1.wdp"/><Relationship Id="rId18" Type="http://schemas.openxmlformats.org/officeDocument/2006/relationships/image" Target="../media/image7.png"/><Relationship Id="rId3" Type="http://schemas.openxmlformats.org/officeDocument/2006/relationships/slide" Target="slide4.xml"/><Relationship Id="rId7" Type="http://schemas.openxmlformats.org/officeDocument/2006/relationships/image" Target="../media/image16.png"/><Relationship Id="rId12" Type="http://schemas.openxmlformats.org/officeDocument/2006/relationships/image" Target="../media/image4.png"/><Relationship Id="rId17" Type="http://schemas.openxmlformats.org/officeDocument/2006/relationships/slide" Target="slide2.xml"/><Relationship Id="rId2" Type="http://schemas.openxmlformats.org/officeDocument/2006/relationships/slide" Target="slide5.xml"/><Relationship Id="rId16" Type="http://schemas.openxmlformats.org/officeDocument/2006/relationships/image" Target="../media/image6.svg"/><Relationship Id="rId20" Type="http://schemas.openxmlformats.org/officeDocument/2006/relationships/slide" Target="slide9.xml"/><Relationship Id="rId1" Type="http://schemas.openxmlformats.org/officeDocument/2006/relationships/slideLayout" Target="../slideLayouts/slideLayout5.xml"/><Relationship Id="rId6" Type="http://schemas.microsoft.com/office/2007/relationships/hdphoto" Target="../media/hdphoto2.wdp"/><Relationship Id="rId11" Type="http://schemas.openxmlformats.org/officeDocument/2006/relationships/slide" Target="slide8.xml"/><Relationship Id="rId5" Type="http://schemas.openxmlformats.org/officeDocument/2006/relationships/image" Target="../media/image15.png"/><Relationship Id="rId15" Type="http://schemas.openxmlformats.org/officeDocument/2006/relationships/image" Target="../media/image5.png"/><Relationship Id="rId10" Type="http://schemas.openxmlformats.org/officeDocument/2006/relationships/image" Target="../media/image20.gif"/><Relationship Id="rId19" Type="http://schemas.openxmlformats.org/officeDocument/2006/relationships/image" Target="../media/image8.svg"/><Relationship Id="rId4" Type="http://schemas.openxmlformats.org/officeDocument/2006/relationships/slide" Target="slide7.xml"/><Relationship Id="rId9" Type="http://schemas.microsoft.com/office/2007/relationships/hdphoto" Target="../media/hdphoto3.wdp"/><Relationship Id="rId14" Type="http://schemas.openxmlformats.org/officeDocument/2006/relationships/slide" Target="slide3.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1.wdp"/><Relationship Id="rId18" Type="http://schemas.openxmlformats.org/officeDocument/2006/relationships/image" Target="../media/image7.png"/><Relationship Id="rId3" Type="http://schemas.openxmlformats.org/officeDocument/2006/relationships/slide" Target="slide6.xml"/><Relationship Id="rId7" Type="http://schemas.openxmlformats.org/officeDocument/2006/relationships/image" Target="../media/image16.png"/><Relationship Id="rId12" Type="http://schemas.openxmlformats.org/officeDocument/2006/relationships/image" Target="../media/image4.png"/><Relationship Id="rId17" Type="http://schemas.openxmlformats.org/officeDocument/2006/relationships/slide" Target="slide2.xml"/><Relationship Id="rId2" Type="http://schemas.openxmlformats.org/officeDocument/2006/relationships/slide" Target="slide5.xml"/><Relationship Id="rId16" Type="http://schemas.openxmlformats.org/officeDocument/2006/relationships/image" Target="../media/image6.svg"/><Relationship Id="rId20" Type="http://schemas.openxmlformats.org/officeDocument/2006/relationships/slide" Target="slide9.xml"/><Relationship Id="rId1" Type="http://schemas.openxmlformats.org/officeDocument/2006/relationships/slideLayout" Target="../slideLayouts/slideLayout5.xml"/><Relationship Id="rId6" Type="http://schemas.microsoft.com/office/2007/relationships/hdphoto" Target="../media/hdphoto2.wdp"/><Relationship Id="rId11" Type="http://schemas.openxmlformats.org/officeDocument/2006/relationships/slide" Target="slide8.xml"/><Relationship Id="rId5" Type="http://schemas.openxmlformats.org/officeDocument/2006/relationships/image" Target="../media/image15.png"/><Relationship Id="rId15" Type="http://schemas.openxmlformats.org/officeDocument/2006/relationships/image" Target="../media/image5.png"/><Relationship Id="rId10" Type="http://schemas.openxmlformats.org/officeDocument/2006/relationships/image" Target="../media/image21.gif"/><Relationship Id="rId19" Type="http://schemas.openxmlformats.org/officeDocument/2006/relationships/image" Target="../media/image8.svg"/><Relationship Id="rId4" Type="http://schemas.openxmlformats.org/officeDocument/2006/relationships/slide" Target="slide4.xml"/><Relationship Id="rId9" Type="http://schemas.microsoft.com/office/2007/relationships/hdphoto" Target="../media/hdphoto3.wdp"/><Relationship Id="rId14" Type="http://schemas.openxmlformats.org/officeDocument/2006/relationships/slide" Target="slide3.xml"/></Relationships>
</file>

<file path=ppt/slides/_rels/slide8.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6.svg"/><Relationship Id="rId12" Type="http://schemas.openxmlformats.org/officeDocument/2006/relationships/chart" Target="../charts/chart1.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image" Target="../media/image24.png"/><Relationship Id="rId10" Type="http://schemas.openxmlformats.org/officeDocument/2006/relationships/image" Target="../media/image8.svg"/><Relationship Id="rId4" Type="http://schemas.microsoft.com/office/2007/relationships/hdphoto" Target="../media/hdphoto1.wdp"/><Relationship Id="rId9" Type="http://schemas.openxmlformats.org/officeDocument/2006/relationships/image" Target="../media/image7.png"/><Relationship Id="rId1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2.xml"/><Relationship Id="rId3" Type="http://schemas.openxmlformats.org/officeDocument/2006/relationships/image" Target="../media/image8.svg"/><Relationship Id="rId7" Type="http://schemas.openxmlformats.org/officeDocument/2006/relationships/slide" Target="slide4.xml"/><Relationship Id="rId12"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image" Target="../media/image5.png"/><Relationship Id="rId5" Type="http://schemas.openxmlformats.org/officeDocument/2006/relationships/image" Target="../media/image25.svg"/><Relationship Id="rId10" Type="http://schemas.openxmlformats.org/officeDocument/2006/relationships/slide" Target="slide3.xml"/><Relationship Id="rId4" Type="http://schemas.openxmlformats.org/officeDocument/2006/relationships/image" Target="../media/image9.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vale 76">
            <a:extLst>
              <a:ext uri="{FF2B5EF4-FFF2-40B4-BE49-F238E27FC236}">
                <a16:creationId xmlns:a16="http://schemas.microsoft.com/office/drawing/2014/main" id="{72ED6E9B-C1E1-4FBE-B8E3-245713D9E2D5}"/>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8" name="Ovale 77">
            <a:extLst>
              <a:ext uri="{FF2B5EF4-FFF2-40B4-BE49-F238E27FC236}">
                <a16:creationId xmlns:a16="http://schemas.microsoft.com/office/drawing/2014/main" id="{114F6F1F-FCD4-442C-9205-6E9D83CD5360}"/>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88" name="Google Shape;775;p41">
            <a:extLst>
              <a:ext uri="{FF2B5EF4-FFF2-40B4-BE49-F238E27FC236}">
                <a16:creationId xmlns:a16="http://schemas.microsoft.com/office/drawing/2014/main" id="{EEB8CE54-C564-4C9D-8413-EA98F5ACE258}"/>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Figura a mano libera: forma 92">
            <a:extLst>
              <a:ext uri="{FF2B5EF4-FFF2-40B4-BE49-F238E27FC236}">
                <a16:creationId xmlns:a16="http://schemas.microsoft.com/office/drawing/2014/main" id="{ADD44FC5-9F19-45CB-950C-CE431FF6D111}"/>
              </a:ext>
            </a:extLst>
          </p:cNvPr>
          <p:cNvSpPr/>
          <p:nvPr/>
        </p:nvSpPr>
        <p:spPr>
          <a:xfrm rot="10800000">
            <a:off x="413" y="0"/>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101" name="Google Shape;775;p41">
            <a:hlinkClick r:id="rId2" action="ppaction://hlinksldjump"/>
            <a:extLst>
              <a:ext uri="{FF2B5EF4-FFF2-40B4-BE49-F238E27FC236}">
                <a16:creationId xmlns:a16="http://schemas.microsoft.com/office/drawing/2014/main" id="{C197904F-4D6E-49E3-A868-1A754CDCCBDA}"/>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90;p42">
            <a:hlinkClick r:id="rId3" action="ppaction://hlinksldjump"/>
            <a:extLst>
              <a:ext uri="{FF2B5EF4-FFF2-40B4-BE49-F238E27FC236}">
                <a16:creationId xmlns:a16="http://schemas.microsoft.com/office/drawing/2014/main" id="{9B1F9D9E-E59D-4454-A78C-7AAE81C26AF1}"/>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Ovale 106">
            <a:extLst>
              <a:ext uri="{FF2B5EF4-FFF2-40B4-BE49-F238E27FC236}">
                <a16:creationId xmlns:a16="http://schemas.microsoft.com/office/drawing/2014/main" id="{936213ED-D453-45DC-A853-A8949C1F1B00}"/>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8" name="Google Shape;790;p42">
            <a:extLst>
              <a:ext uri="{FF2B5EF4-FFF2-40B4-BE49-F238E27FC236}">
                <a16:creationId xmlns:a16="http://schemas.microsoft.com/office/drawing/2014/main" id="{89DE3F8D-CDBA-42B4-AC41-F6262A00FF34}"/>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01;p43">
            <a:extLst>
              <a:ext uri="{FF2B5EF4-FFF2-40B4-BE49-F238E27FC236}">
                <a16:creationId xmlns:a16="http://schemas.microsoft.com/office/drawing/2014/main" id="{78BBA5C1-9176-44F4-A46B-B7110F82AC45}"/>
              </a:ext>
            </a:extLst>
          </p:cNvPr>
          <p:cNvSpPr txBox="1">
            <a:spLocks noGrp="1"/>
          </p:cNvSpPr>
          <p:nvPr>
            <p:ph type="ctrTitle"/>
          </p:nvPr>
        </p:nvSpPr>
        <p:spPr>
          <a:xfrm flipH="1">
            <a:off x="2874761" y="2385567"/>
            <a:ext cx="6662825" cy="1755066"/>
          </a:xfrm>
          <a:prstGeom prst="rect">
            <a:avLst/>
          </a:prstGeom>
          <a:effectLst>
            <a:outerShdw blurRad="50800" dist="38100" algn="l" rotWithShape="0">
              <a:prstClr val="black">
                <a:alpha val="40000"/>
              </a:prst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it-IT" sz="9600" dirty="0" err="1">
                <a:ln w="0"/>
                <a:solidFill>
                  <a:schemeClr val="bg2"/>
                </a:solidFill>
                <a:latin typeface="Heroes Assemble Italic" pitchFamily="2" charset="0"/>
              </a:rPr>
              <a:t>LavorAI</a:t>
            </a:r>
            <a:endParaRPr sz="9600" dirty="0">
              <a:ln w="0"/>
              <a:solidFill>
                <a:schemeClr val="bg2"/>
              </a:solidFill>
              <a:latin typeface="Heroes Assemble Italic" pitchFamily="2" charset="0"/>
            </a:endParaRPr>
          </a:p>
        </p:txBody>
      </p:sp>
      <p:sp>
        <p:nvSpPr>
          <p:cNvPr id="112" name="Ovale 111">
            <a:extLst>
              <a:ext uri="{FF2B5EF4-FFF2-40B4-BE49-F238E27FC236}">
                <a16:creationId xmlns:a16="http://schemas.microsoft.com/office/drawing/2014/main" id="{70F68DFF-5520-48AD-85CD-67A3A0E82B66}"/>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3" name="Ovale 112">
            <a:extLst>
              <a:ext uri="{FF2B5EF4-FFF2-40B4-BE49-F238E27FC236}">
                <a16:creationId xmlns:a16="http://schemas.microsoft.com/office/drawing/2014/main" id="{21145B06-E82B-4AAA-87DA-63BE8DED4FF4}"/>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21" name="Immagine 120">
            <a:extLst>
              <a:ext uri="{FF2B5EF4-FFF2-40B4-BE49-F238E27FC236}">
                <a16:creationId xmlns:a16="http://schemas.microsoft.com/office/drawing/2014/main" id="{71DC1D52-B95D-40FD-A1AE-6F8533662073}"/>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122" name="Immagine 121">
            <a:hlinkClick r:id="rId6" action="ppaction://hlinksldjump"/>
            <a:extLst>
              <a:ext uri="{FF2B5EF4-FFF2-40B4-BE49-F238E27FC236}">
                <a16:creationId xmlns:a16="http://schemas.microsoft.com/office/drawing/2014/main" id="{7A5573C1-1F57-4DF3-A818-A96A2B4EC847}"/>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9" name="Elemento grafico 8" descr="Informazioni con riempimento a tinta unita">
            <a:extLst>
              <a:ext uri="{FF2B5EF4-FFF2-40B4-BE49-F238E27FC236}">
                <a16:creationId xmlns:a16="http://schemas.microsoft.com/office/drawing/2014/main" id="{113B0528-D63D-457D-B533-C84BA50E40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2344" y="581493"/>
            <a:ext cx="745338" cy="745338"/>
          </a:xfrm>
          <a:prstGeom prst="rect">
            <a:avLst/>
          </a:prstGeom>
        </p:spPr>
      </p:pic>
      <p:pic>
        <p:nvPicPr>
          <p:cNvPr id="127" name="Elemento grafico 126" descr="Informazioni con riempimento a tinta unita">
            <a:hlinkClick r:id="rId9" action="ppaction://hlinksldjump"/>
            <a:extLst>
              <a:ext uri="{FF2B5EF4-FFF2-40B4-BE49-F238E27FC236}">
                <a16:creationId xmlns:a16="http://schemas.microsoft.com/office/drawing/2014/main" id="{237A149B-18D2-4BD8-8BD6-1EE08463A0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8519" y="581493"/>
            <a:ext cx="745338" cy="745338"/>
          </a:xfrm>
          <a:prstGeom prst="rect">
            <a:avLst/>
          </a:prstGeom>
        </p:spPr>
      </p:pic>
      <p:pic>
        <p:nvPicPr>
          <p:cNvPr id="15" name="Elemento grafico 14" descr="{0} con riempimento a tinta unita">
            <a:extLst>
              <a:ext uri="{FF2B5EF4-FFF2-40B4-BE49-F238E27FC236}">
                <a16:creationId xmlns:a16="http://schemas.microsoft.com/office/drawing/2014/main" id="{6BCF6265-95F5-4719-80C8-388B205C84E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8884" y="5599125"/>
            <a:ext cx="607345" cy="607345"/>
          </a:xfrm>
          <a:prstGeom prst="rect">
            <a:avLst/>
          </a:prstGeom>
        </p:spPr>
      </p:pic>
      <p:pic>
        <p:nvPicPr>
          <p:cNvPr id="135" name="Elemento grafico 134" descr="{0} con riempimento a tinta unita">
            <a:hlinkClick r:id="rId12" action="ppaction://hlinksldjump"/>
            <a:extLst>
              <a:ext uri="{FF2B5EF4-FFF2-40B4-BE49-F238E27FC236}">
                <a16:creationId xmlns:a16="http://schemas.microsoft.com/office/drawing/2014/main" id="{CD0B6C5C-8512-446F-9E1F-25DCCE76357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2961164346"/>
      </p:ext>
    </p:extLst>
  </p:cSld>
  <p:clrMapOvr>
    <a:masterClrMapping/>
  </p:clrMapOvr>
  <mc:AlternateContent xmlns:mc="http://schemas.openxmlformats.org/markup-compatibility/2006">
    <mc:Choice xmlns:p159="http://schemas.microsoft.com/office/powerpoint/2015/09/main" Requires="p159">
      <p:transition advClick="0">
        <p159:morph option="byObject"/>
      </p:transition>
    </mc:Choice>
    <mc:Fallback>
      <p:transition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Figura a mano libera: forma 92">
            <a:extLst>
              <a:ext uri="{FF2B5EF4-FFF2-40B4-BE49-F238E27FC236}">
                <a16:creationId xmlns:a16="http://schemas.microsoft.com/office/drawing/2014/main" id="{ADD44FC5-9F19-45CB-950C-CE431FF6D111}"/>
              </a:ext>
            </a:extLst>
          </p:cNvPr>
          <p:cNvSpPr/>
          <p:nvPr/>
        </p:nvSpPr>
        <p:spPr>
          <a:xfrm rot="10800000">
            <a:off x="0" y="-649081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102" name="Google Shape;790;p42">
            <a:hlinkClick r:id="rId2" action="ppaction://hlinksldjump"/>
            <a:extLst>
              <a:ext uri="{FF2B5EF4-FFF2-40B4-BE49-F238E27FC236}">
                <a16:creationId xmlns:a16="http://schemas.microsoft.com/office/drawing/2014/main" id="{9B1F9D9E-E59D-4454-A78C-7AAE81C26AF1}"/>
              </a:ext>
            </a:extLst>
          </p:cNvPr>
          <p:cNvSpPr/>
          <p:nvPr/>
        </p:nvSpPr>
        <p:spPr>
          <a:xfrm>
            <a:off x="482054" y="64450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Ovale 106">
            <a:extLst>
              <a:ext uri="{FF2B5EF4-FFF2-40B4-BE49-F238E27FC236}">
                <a16:creationId xmlns:a16="http://schemas.microsoft.com/office/drawing/2014/main" id="{936213ED-D453-45DC-A853-A8949C1F1B00}"/>
              </a:ext>
            </a:extLst>
          </p:cNvPr>
          <p:cNvSpPr/>
          <p:nvPr/>
        </p:nvSpPr>
        <p:spPr>
          <a:xfrm>
            <a:off x="863509" y="511506"/>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37" name="Google Shape;301;p43">
            <a:extLst>
              <a:ext uri="{FF2B5EF4-FFF2-40B4-BE49-F238E27FC236}">
                <a16:creationId xmlns:a16="http://schemas.microsoft.com/office/drawing/2014/main" id="{97FB63C3-0E85-4D2E-845F-251D23881984}"/>
              </a:ext>
            </a:extLst>
          </p:cNvPr>
          <p:cNvSpPr txBox="1">
            <a:spLocks/>
          </p:cNvSpPr>
          <p:nvPr/>
        </p:nvSpPr>
        <p:spPr>
          <a:xfrm flipH="1">
            <a:off x="9570508" y="265546"/>
            <a:ext cx="2469092" cy="894000"/>
          </a:xfrm>
          <a:prstGeom prst="rect">
            <a:avLst/>
          </a:prstGeom>
          <a:noFill/>
          <a:ln>
            <a:noFill/>
          </a:ln>
          <a:effectLst>
            <a:outerShdw blurRad="50800" dist="38100" algn="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FFFFFF"/>
              </a:buClr>
              <a:buSzPts val="3600"/>
              <a:buFont typeface="Squada One"/>
              <a:buNone/>
              <a:defRPr sz="4800" b="0" i="0" u="none" strike="noStrike" cap="none">
                <a:solidFill>
                  <a:srgbClr val="FFFFFF"/>
                </a:solidFill>
                <a:latin typeface="Squada One"/>
                <a:ea typeface="Squada One"/>
                <a:cs typeface="Squada One"/>
                <a:sym typeface="Squada One"/>
              </a:defRPr>
            </a:lvl1pPr>
            <a:lvl2pPr marR="0" lvl="1"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2pPr>
            <a:lvl3pPr marR="0" lvl="2"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3pPr>
            <a:lvl4pPr marR="0" lvl="3"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4pPr>
            <a:lvl5pPr marR="0" lvl="4"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5pPr>
            <a:lvl6pPr marR="0" lvl="5"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6pPr>
            <a:lvl7pPr marR="0" lvl="6"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7pPr>
            <a:lvl8pPr marR="0" lvl="7"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8pPr>
            <a:lvl9pPr marR="0" lvl="8"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9pPr>
          </a:lstStyle>
          <a:p>
            <a:pPr algn="ctr"/>
            <a:r>
              <a:rPr lang="it-IT" dirty="0" err="1">
                <a:ln w="0"/>
                <a:solidFill>
                  <a:schemeClr val="bg2"/>
                </a:solidFill>
                <a:latin typeface="Heroes Assemble Italic" pitchFamily="2" charset="0"/>
              </a:rPr>
              <a:t>LavorAI</a:t>
            </a:r>
            <a:endParaRPr lang="it-IT" dirty="0">
              <a:ln w="0"/>
              <a:solidFill>
                <a:schemeClr val="bg2"/>
              </a:solidFill>
              <a:latin typeface="Heroes Assemble Italic" pitchFamily="2" charset="0"/>
            </a:endParaRPr>
          </a:p>
        </p:txBody>
      </p:sp>
      <p:sp>
        <p:nvSpPr>
          <p:cNvPr id="4" name="Titolo 3">
            <a:extLst>
              <a:ext uri="{FF2B5EF4-FFF2-40B4-BE49-F238E27FC236}">
                <a16:creationId xmlns:a16="http://schemas.microsoft.com/office/drawing/2014/main" id="{623CBDDC-A1E7-4CFC-957D-1FFEEEF74FB1}"/>
              </a:ext>
            </a:extLst>
          </p:cNvPr>
          <p:cNvSpPr>
            <a:spLocks noGrp="1"/>
          </p:cNvSpPr>
          <p:nvPr>
            <p:ph type="ctrTitle"/>
          </p:nvPr>
        </p:nvSpPr>
        <p:spPr/>
        <p:txBody>
          <a:bodyPr/>
          <a:lstStyle/>
          <a:p>
            <a:r>
              <a:rPr lang="it-IT" dirty="0"/>
              <a:t>INTRODUZIONE</a:t>
            </a:r>
          </a:p>
        </p:txBody>
      </p:sp>
      <p:sp>
        <p:nvSpPr>
          <p:cNvPr id="43" name="Google Shape;324;p45">
            <a:extLst>
              <a:ext uri="{FF2B5EF4-FFF2-40B4-BE49-F238E27FC236}">
                <a16:creationId xmlns:a16="http://schemas.microsoft.com/office/drawing/2014/main" id="{9280D3CF-9C2D-4DB5-B36C-33FF4F76A543}"/>
              </a:ext>
            </a:extLst>
          </p:cNvPr>
          <p:cNvSpPr txBox="1">
            <a:spLocks/>
          </p:cNvSpPr>
          <p:nvPr/>
        </p:nvSpPr>
        <p:spPr>
          <a:xfrm>
            <a:off x="6353175" y="2563104"/>
            <a:ext cx="5197523" cy="23602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l" rtl="0" eaLnBrk="1" hangingPunct="1">
              <a:lnSpc>
                <a:spcPct val="100000"/>
              </a:lnSpc>
              <a:spcBef>
                <a:spcPts val="0"/>
              </a:spcBef>
              <a:spcAft>
                <a:spcPts val="0"/>
              </a:spcAft>
              <a:buClr>
                <a:srgbClr val="FFFFFF"/>
              </a:buClr>
              <a:buSzPts val="1200"/>
              <a:buFont typeface="Roboto Condensed Light"/>
              <a:buNone/>
              <a:defRPr sz="1600" b="0" i="0" u="none" strike="noStrike" cap="none">
                <a:solidFill>
                  <a:srgbClr val="FFFFFF"/>
                </a:solidFill>
                <a:latin typeface="Roboto Condensed Light"/>
                <a:ea typeface="Roboto Condensed Light"/>
                <a:cs typeface="Roboto Condensed Light"/>
                <a:sym typeface="Roboto Condensed Light"/>
              </a:defRPr>
            </a:lvl9pPr>
          </a:lstStyle>
          <a:p>
            <a:pPr marL="0" indent="0"/>
            <a:r>
              <a:rPr lang="it-IT" b="1" dirty="0" err="1"/>
              <a:t>LavorAI</a:t>
            </a:r>
            <a:r>
              <a:rPr lang="it-IT" b="1" dirty="0"/>
              <a:t> </a:t>
            </a:r>
            <a:r>
              <a:rPr lang="it-IT" dirty="0"/>
              <a:t>è un progetto sviluppato per l’esame di Ingegneria della Conoscenza all’Università degli Studi Aldo Moro di Bari. Il suo scopo è quello di profilare degli individui che cercano lavoro e indirizzarli verso la giusta direzione.</a:t>
            </a:r>
            <a:br>
              <a:rPr lang="it-IT" dirty="0"/>
            </a:br>
            <a:r>
              <a:rPr lang="it-IT" dirty="0"/>
              <a:t>3 diversi modelli vengono utilizzati (di cui uno ha 3 varianti), ognuno di loro si allena su un dataset di questionari ed è successivamente in grado di dare risposte ben ottimizzate riguardo ogni questionario.</a:t>
            </a:r>
          </a:p>
        </p:txBody>
      </p:sp>
      <p:pic>
        <p:nvPicPr>
          <p:cNvPr id="44" name="Elemento grafico 43" descr="Informazioni con riempimento a tinta unita">
            <a:extLst>
              <a:ext uri="{FF2B5EF4-FFF2-40B4-BE49-F238E27FC236}">
                <a16:creationId xmlns:a16="http://schemas.microsoft.com/office/drawing/2014/main" id="{0102D17A-FB2F-47CA-8713-C501019754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8519" y="581493"/>
            <a:ext cx="745338" cy="745338"/>
          </a:xfrm>
          <a:prstGeom prst="rect">
            <a:avLst/>
          </a:prstGeom>
        </p:spPr>
      </p:pic>
      <p:pic>
        <p:nvPicPr>
          <p:cNvPr id="45" name="Elemento grafico 44" descr="Informazioni con riempimento a tinta unita">
            <a:extLst>
              <a:ext uri="{FF2B5EF4-FFF2-40B4-BE49-F238E27FC236}">
                <a16:creationId xmlns:a16="http://schemas.microsoft.com/office/drawing/2014/main" id="{65C61DB3-6197-43FB-B3E9-AEC2EDDAD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5419" y="556093"/>
            <a:ext cx="745338" cy="745338"/>
          </a:xfrm>
          <a:prstGeom prst="rect">
            <a:avLst/>
          </a:prstGeom>
        </p:spPr>
      </p:pic>
      <p:sp>
        <p:nvSpPr>
          <p:cNvPr id="61" name="Ovale 60">
            <a:extLst>
              <a:ext uri="{FF2B5EF4-FFF2-40B4-BE49-F238E27FC236}">
                <a16:creationId xmlns:a16="http://schemas.microsoft.com/office/drawing/2014/main" id="{D94CB3B2-EA4D-43BC-AADE-223620A99E45}"/>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2" name="Ovale 61">
            <a:extLst>
              <a:ext uri="{FF2B5EF4-FFF2-40B4-BE49-F238E27FC236}">
                <a16:creationId xmlns:a16="http://schemas.microsoft.com/office/drawing/2014/main" id="{9BBDFAA3-3FCD-4341-8D38-0240557F7DEB}"/>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3" name="Google Shape;775;p41">
            <a:extLst>
              <a:ext uri="{FF2B5EF4-FFF2-40B4-BE49-F238E27FC236}">
                <a16:creationId xmlns:a16="http://schemas.microsoft.com/office/drawing/2014/main" id="{7317C489-D674-47B4-B948-7EF027259072}"/>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75;p41">
            <a:hlinkClick r:id="rId7" action="ppaction://hlinksldjump"/>
            <a:extLst>
              <a:ext uri="{FF2B5EF4-FFF2-40B4-BE49-F238E27FC236}">
                <a16:creationId xmlns:a16="http://schemas.microsoft.com/office/drawing/2014/main" id="{DBEB0EB1-E53C-4119-BF6B-B3EFAC31EA2C}"/>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90;p42">
            <a:hlinkClick r:id="rId8" action="ppaction://hlinksldjump"/>
            <a:extLst>
              <a:ext uri="{FF2B5EF4-FFF2-40B4-BE49-F238E27FC236}">
                <a16:creationId xmlns:a16="http://schemas.microsoft.com/office/drawing/2014/main" id="{A07E8588-D313-433F-8808-FC37A595DB2D}"/>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Ovale 65">
            <a:extLst>
              <a:ext uri="{FF2B5EF4-FFF2-40B4-BE49-F238E27FC236}">
                <a16:creationId xmlns:a16="http://schemas.microsoft.com/office/drawing/2014/main" id="{C060806F-556A-4DBF-9990-37EFE4850748}"/>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7" name="Google Shape;790;p42">
            <a:extLst>
              <a:ext uri="{FF2B5EF4-FFF2-40B4-BE49-F238E27FC236}">
                <a16:creationId xmlns:a16="http://schemas.microsoft.com/office/drawing/2014/main" id="{5CF76133-CE65-467B-AC7A-D489568A4B4C}"/>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Ovale 67">
            <a:extLst>
              <a:ext uri="{FF2B5EF4-FFF2-40B4-BE49-F238E27FC236}">
                <a16:creationId xmlns:a16="http://schemas.microsoft.com/office/drawing/2014/main" id="{AF6F575D-C795-4E46-A848-C45308671671}"/>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69" name="Immagine 68">
            <a:extLst>
              <a:ext uri="{FF2B5EF4-FFF2-40B4-BE49-F238E27FC236}">
                <a16:creationId xmlns:a16="http://schemas.microsoft.com/office/drawing/2014/main" id="{FAD16008-241E-4581-9077-C1E4F0E34D4D}"/>
              </a:ext>
            </a:extLst>
          </p:cNvPr>
          <p:cNvPicPr>
            <a:picLocks noChangeAspect="1"/>
          </p:cNvPicPr>
          <p:nvPr/>
        </p:nvPicPr>
        <p:blipFill>
          <a:blip r:embed="rId9">
            <a:biLevel thresh="25000"/>
            <a:extLst>
              <a:ext uri="{BEBA8EAE-BF5A-486C-A8C5-ECC9F3942E4B}">
                <a14:imgProps xmlns:a14="http://schemas.microsoft.com/office/drawing/2010/main">
                  <a14:imgLayer r:embed="rId10">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70" name="Immagine 69">
            <a:hlinkClick r:id="rId2" action="ppaction://hlinksldjump"/>
            <a:extLst>
              <a:ext uri="{FF2B5EF4-FFF2-40B4-BE49-F238E27FC236}">
                <a16:creationId xmlns:a16="http://schemas.microsoft.com/office/drawing/2014/main" id="{D57EA409-E0CD-47B8-837F-74416399873B}"/>
              </a:ext>
            </a:extLst>
          </p:cNvPr>
          <p:cNvPicPr>
            <a:picLocks noChangeAspect="1"/>
          </p:cNvPicPr>
          <p:nvPr/>
        </p:nvPicPr>
        <p:blipFill>
          <a:blip r:embed="rId9">
            <a:biLevel thresh="25000"/>
            <a:extLst>
              <a:ext uri="{BEBA8EAE-BF5A-486C-A8C5-ECC9F3942E4B}">
                <a14:imgProps xmlns:a14="http://schemas.microsoft.com/office/drawing/2010/main">
                  <a14:imgLayer r:embed="rId10">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71" name="Elemento grafico 70" descr="{0} con riempimento a tinta unita">
            <a:extLst>
              <a:ext uri="{FF2B5EF4-FFF2-40B4-BE49-F238E27FC236}">
                <a16:creationId xmlns:a16="http://schemas.microsoft.com/office/drawing/2014/main" id="{87B0E586-8538-4150-959A-81318F8B70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8884" y="5599125"/>
            <a:ext cx="607345" cy="607345"/>
          </a:xfrm>
          <a:prstGeom prst="rect">
            <a:avLst/>
          </a:prstGeom>
        </p:spPr>
      </p:pic>
      <p:pic>
        <p:nvPicPr>
          <p:cNvPr id="72" name="Elemento grafico 71" descr="{0} con riempimento a tinta unita">
            <a:hlinkClick r:id="rId13" action="ppaction://hlinksldjump"/>
            <a:extLst>
              <a:ext uri="{FF2B5EF4-FFF2-40B4-BE49-F238E27FC236}">
                <a16:creationId xmlns:a16="http://schemas.microsoft.com/office/drawing/2014/main" id="{831EA974-CC71-422E-8942-33C3F7F51A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2162199356"/>
      </p:ext>
    </p:extLst>
  </p:cSld>
  <p:clrMapOvr>
    <a:masterClrMapping/>
  </p:clrMapOvr>
  <mc:AlternateContent xmlns:mc="http://schemas.openxmlformats.org/markup-compatibility/2006">
    <mc:Choice xmlns:p159="http://schemas.microsoft.com/office/powerpoint/2015/09/main" Requires="p159">
      <p:transition advClick="0">
        <p159:morph option="byObject"/>
      </p:transition>
    </mc:Choice>
    <mc:Fallback>
      <p:transition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5279982"/>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103" name="Ovale 102">
            <a:extLst>
              <a:ext uri="{FF2B5EF4-FFF2-40B4-BE49-F238E27FC236}">
                <a16:creationId xmlns:a16="http://schemas.microsoft.com/office/drawing/2014/main" id="{BFC47748-BBF1-4A89-BF42-AD25A81F51FE}"/>
              </a:ext>
            </a:extLst>
          </p:cNvPr>
          <p:cNvSpPr/>
          <p:nvPr/>
        </p:nvSpPr>
        <p:spPr>
          <a:xfrm>
            <a:off x="785454" y="170705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28" name="Immagine 127">
            <a:extLst>
              <a:ext uri="{FF2B5EF4-FFF2-40B4-BE49-F238E27FC236}">
                <a16:creationId xmlns:a16="http://schemas.microsoft.com/office/drawing/2014/main" id="{B33C0A0C-7C6F-4CE9-B260-BCDA150F9CF9}"/>
              </a:ext>
            </a:extLst>
          </p:cNvPr>
          <p:cNvPicPr>
            <a:picLocks noChangeAspect="1"/>
          </p:cNvPicPr>
          <p:nvPr/>
        </p:nvPicPr>
        <p:blipFill>
          <a:blip r:embed="rId2">
            <a:biLevel thresh="25000"/>
            <a:extLst>
              <a:ext uri="{BEBA8EAE-BF5A-486C-A8C5-ECC9F3942E4B}">
                <a14:imgProps xmlns:a14="http://schemas.microsoft.com/office/drawing/2010/main">
                  <a14:imgLayer r:embed="rId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54685" y="1941780"/>
            <a:ext cx="485207" cy="311709"/>
          </a:xfrm>
          <a:prstGeom prst="rect">
            <a:avLst/>
          </a:prstGeom>
        </p:spPr>
      </p:pic>
      <p:pic>
        <p:nvPicPr>
          <p:cNvPr id="129" name="Immagine 128">
            <a:hlinkClick r:id="rId4" action="ppaction://hlinksldjump"/>
            <a:extLst>
              <a:ext uri="{FF2B5EF4-FFF2-40B4-BE49-F238E27FC236}">
                <a16:creationId xmlns:a16="http://schemas.microsoft.com/office/drawing/2014/main" id="{888D864E-6BC8-4C23-93F8-FCDFF3F21B90}"/>
              </a:ext>
            </a:extLst>
          </p:cNvPr>
          <p:cNvPicPr>
            <a:picLocks noChangeAspect="1"/>
          </p:cNvPicPr>
          <p:nvPr/>
        </p:nvPicPr>
        <p:blipFill>
          <a:blip r:embed="rId5">
            <a:biLevel thresh="25000"/>
            <a:alphaModFix amt="0"/>
            <a:extLst>
              <a:ext uri="{BEBA8EAE-BF5A-486C-A8C5-ECC9F3942E4B}">
                <a14:imgProps xmlns:a14="http://schemas.microsoft.com/office/drawing/2010/main">
                  <a14:imgLayer r:embed="rId3">
                    <a14:imgEffect>
                      <a14:colorTemperature colorTemp="16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sp>
        <p:nvSpPr>
          <p:cNvPr id="132" name="Google Shape;348;p47">
            <a:extLst>
              <a:ext uri="{FF2B5EF4-FFF2-40B4-BE49-F238E27FC236}">
                <a16:creationId xmlns:a16="http://schemas.microsoft.com/office/drawing/2014/main" id="{B06082B8-D5AA-4FB0-9B7F-8AC240EFAA05}"/>
              </a:ext>
            </a:extLst>
          </p:cNvPr>
          <p:cNvSpPr txBox="1">
            <a:spLocks/>
          </p:cNvSpPr>
          <p:nvPr/>
        </p:nvSpPr>
        <p:spPr>
          <a:xfrm>
            <a:off x="3792439" y="5072362"/>
            <a:ext cx="1570038" cy="5762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it-IT" sz="1600" dirty="0"/>
              <a:t>ISABELL PARADISO</a:t>
            </a:r>
          </a:p>
        </p:txBody>
      </p:sp>
      <p:sp>
        <p:nvSpPr>
          <p:cNvPr id="140" name="Google Shape;301;p43">
            <a:extLst>
              <a:ext uri="{FF2B5EF4-FFF2-40B4-BE49-F238E27FC236}">
                <a16:creationId xmlns:a16="http://schemas.microsoft.com/office/drawing/2014/main" id="{FEC3333C-D3C0-4D86-B6F8-EC94B4F5768C}"/>
              </a:ext>
            </a:extLst>
          </p:cNvPr>
          <p:cNvSpPr txBox="1">
            <a:spLocks/>
          </p:cNvSpPr>
          <p:nvPr/>
        </p:nvSpPr>
        <p:spPr>
          <a:xfrm flipH="1">
            <a:off x="9343402" y="662083"/>
            <a:ext cx="2469092" cy="894000"/>
          </a:xfrm>
          <a:prstGeom prst="rect">
            <a:avLst/>
          </a:prstGeom>
          <a:noFill/>
          <a:ln>
            <a:noFill/>
          </a:ln>
          <a:effectLst>
            <a:outerShdw blurRad="50800" dist="38100" algn="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FFFFFF"/>
              </a:buClr>
              <a:buSzPts val="3600"/>
              <a:buFont typeface="Squada One"/>
              <a:buNone/>
              <a:defRPr sz="4800" b="0" i="0" u="none" strike="noStrike" cap="none">
                <a:solidFill>
                  <a:srgbClr val="FFFFFF"/>
                </a:solidFill>
                <a:latin typeface="Squada One"/>
                <a:ea typeface="Squada One"/>
                <a:cs typeface="Squada One"/>
                <a:sym typeface="Squada One"/>
              </a:defRPr>
            </a:lvl1pPr>
            <a:lvl2pPr marR="0" lvl="1"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2pPr>
            <a:lvl3pPr marR="0" lvl="2"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3pPr>
            <a:lvl4pPr marR="0" lvl="3"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4pPr>
            <a:lvl5pPr marR="0" lvl="4"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5pPr>
            <a:lvl6pPr marR="0" lvl="5"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6pPr>
            <a:lvl7pPr marR="0" lvl="6"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7pPr>
            <a:lvl8pPr marR="0" lvl="7"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8pPr>
            <a:lvl9pPr marR="0" lvl="8"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9pPr>
          </a:lstStyle>
          <a:p>
            <a:pPr algn="ctr"/>
            <a:r>
              <a:rPr lang="it-IT" dirty="0" err="1">
                <a:ln w="0"/>
                <a:solidFill>
                  <a:schemeClr val="bg2"/>
                </a:solidFill>
                <a:latin typeface="Heroes Assemble Italic" pitchFamily="2" charset="0"/>
              </a:rPr>
              <a:t>LavorAI</a:t>
            </a:r>
            <a:endParaRPr lang="it-IT" dirty="0">
              <a:ln w="0"/>
              <a:solidFill>
                <a:schemeClr val="bg2"/>
              </a:solidFill>
              <a:latin typeface="Heroes Assemble Italic" pitchFamily="2" charset="0"/>
            </a:endParaRPr>
          </a:p>
        </p:txBody>
      </p:sp>
      <p:sp>
        <p:nvSpPr>
          <p:cNvPr id="13" name="Titolo 12">
            <a:extLst>
              <a:ext uri="{FF2B5EF4-FFF2-40B4-BE49-F238E27FC236}">
                <a16:creationId xmlns:a16="http://schemas.microsoft.com/office/drawing/2014/main" id="{8A5A8A6B-D53E-4E07-A471-ADDF516562E9}"/>
              </a:ext>
            </a:extLst>
          </p:cNvPr>
          <p:cNvSpPr>
            <a:spLocks noGrp="1"/>
          </p:cNvSpPr>
          <p:nvPr>
            <p:ph type="ctrTitle" idx="4294967295"/>
          </p:nvPr>
        </p:nvSpPr>
        <p:spPr>
          <a:xfrm flipH="1">
            <a:off x="4448938" y="303307"/>
            <a:ext cx="4083050" cy="893762"/>
          </a:xfrm>
        </p:spPr>
        <p:txBody>
          <a:bodyPr/>
          <a:lstStyle/>
          <a:p>
            <a:pPr algn="ctr"/>
            <a:r>
              <a:rPr lang="it-IT" sz="4800" dirty="0">
                <a:solidFill>
                  <a:schemeClr val="bg2"/>
                </a:solidFill>
                <a:latin typeface="Squada One" panose="020B0604020202020204" charset="0"/>
              </a:rPr>
              <a:t>TEAM</a:t>
            </a:r>
            <a:br>
              <a:rPr lang="it-IT" sz="2800" dirty="0">
                <a:solidFill>
                  <a:schemeClr val="bg2"/>
                </a:solidFill>
                <a:latin typeface="Squada One" panose="020B0604020202020204" charset="0"/>
              </a:rPr>
            </a:br>
            <a:endParaRPr lang="it-IT" dirty="0"/>
          </a:p>
        </p:txBody>
      </p:sp>
      <p:sp>
        <p:nvSpPr>
          <p:cNvPr id="177" name="Rettangolo con due angoli in diagonale ritagliati 176">
            <a:extLst>
              <a:ext uri="{FF2B5EF4-FFF2-40B4-BE49-F238E27FC236}">
                <a16:creationId xmlns:a16="http://schemas.microsoft.com/office/drawing/2014/main" id="{C0339B73-1D34-4AB9-9641-9C3B191B57B2}"/>
              </a:ext>
            </a:extLst>
          </p:cNvPr>
          <p:cNvSpPr/>
          <p:nvPr/>
        </p:nvSpPr>
        <p:spPr>
          <a:xfrm rot="10800000">
            <a:off x="7138996" y="1490927"/>
            <a:ext cx="2398927" cy="4555469"/>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pic>
        <p:nvPicPr>
          <p:cNvPr id="58" name="Immagine 57" descr="Immagine che contiene silhouette&#10;&#10;Descrizione generata automaticamente">
            <a:extLst>
              <a:ext uri="{FF2B5EF4-FFF2-40B4-BE49-F238E27FC236}">
                <a16:creationId xmlns:a16="http://schemas.microsoft.com/office/drawing/2014/main" id="{031C5984-ADE7-4E01-BC54-6442AD0A68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4875" y="1582846"/>
            <a:ext cx="2694225" cy="3592299"/>
          </a:xfrm>
          <a:prstGeom prst="rect">
            <a:avLst/>
          </a:prstGeom>
        </p:spPr>
      </p:pic>
      <p:sp>
        <p:nvSpPr>
          <p:cNvPr id="178" name="Rettangolo con due angoli in diagonale ritagliati 177">
            <a:extLst>
              <a:ext uri="{FF2B5EF4-FFF2-40B4-BE49-F238E27FC236}">
                <a16:creationId xmlns:a16="http://schemas.microsoft.com/office/drawing/2014/main" id="{6BF61E2B-3B34-4591-B43E-2295BDC2EFD9}"/>
              </a:ext>
            </a:extLst>
          </p:cNvPr>
          <p:cNvSpPr/>
          <p:nvPr/>
        </p:nvSpPr>
        <p:spPr>
          <a:xfrm rot="10800000">
            <a:off x="3334644" y="1537696"/>
            <a:ext cx="2398927" cy="4555469"/>
          </a:xfrm>
          <a:prstGeom prst="snip2DiagRect">
            <a:avLst>
              <a:gd name="adj1" fmla="val 19833"/>
              <a:gd name="adj2" fmla="val 16667"/>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lt1"/>
              </a:solidFill>
              <a:latin typeface="+mn-lt"/>
              <a:ea typeface="+mn-ea"/>
              <a:cs typeface="+mn-cs"/>
            </a:endParaRPr>
          </a:p>
        </p:txBody>
      </p:sp>
      <p:pic>
        <p:nvPicPr>
          <p:cNvPr id="62" name="Immagine 61">
            <a:extLst>
              <a:ext uri="{FF2B5EF4-FFF2-40B4-BE49-F238E27FC236}">
                <a16:creationId xmlns:a16="http://schemas.microsoft.com/office/drawing/2014/main" id="{C1C5BDD5-4B51-43CF-8CB8-CEE4445B76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36699" y="1641695"/>
            <a:ext cx="2755170" cy="3673559"/>
          </a:xfrm>
          <a:prstGeom prst="rect">
            <a:avLst/>
          </a:prstGeom>
        </p:spPr>
      </p:pic>
      <p:sp>
        <p:nvSpPr>
          <p:cNvPr id="131" name="Google Shape;344;p47">
            <a:extLst>
              <a:ext uri="{FF2B5EF4-FFF2-40B4-BE49-F238E27FC236}">
                <a16:creationId xmlns:a16="http://schemas.microsoft.com/office/drawing/2014/main" id="{AD20097F-B43E-48E9-B48E-A38B11691413}"/>
              </a:ext>
            </a:extLst>
          </p:cNvPr>
          <p:cNvSpPr txBox="1">
            <a:spLocks/>
          </p:cNvSpPr>
          <p:nvPr/>
        </p:nvSpPr>
        <p:spPr>
          <a:xfrm>
            <a:off x="7447016" y="4983072"/>
            <a:ext cx="1916847" cy="5778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eaLnBrk="1" hangingPunct="1">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it-IT" sz="1600" dirty="0"/>
              <a:t>FRANCESCO SCARATI</a:t>
            </a:r>
          </a:p>
        </p:txBody>
      </p:sp>
      <p:sp>
        <p:nvSpPr>
          <p:cNvPr id="194" name="Ovale 193">
            <a:extLst>
              <a:ext uri="{FF2B5EF4-FFF2-40B4-BE49-F238E27FC236}">
                <a16:creationId xmlns:a16="http://schemas.microsoft.com/office/drawing/2014/main" id="{E4BC7480-9877-4D42-AB8F-C30F15F7A824}"/>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95" name="Ovale 194">
            <a:extLst>
              <a:ext uri="{FF2B5EF4-FFF2-40B4-BE49-F238E27FC236}">
                <a16:creationId xmlns:a16="http://schemas.microsoft.com/office/drawing/2014/main" id="{0A802875-BB85-4B02-A37C-76A06D0472D7}"/>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96" name="Google Shape;775;p41">
            <a:extLst>
              <a:ext uri="{FF2B5EF4-FFF2-40B4-BE49-F238E27FC236}">
                <a16:creationId xmlns:a16="http://schemas.microsoft.com/office/drawing/2014/main" id="{E1F5DBD0-EDF1-4BFE-B6A1-6F7031036E26}"/>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75;p41">
            <a:hlinkClick r:id="rId8" action="ppaction://hlinksldjump"/>
            <a:extLst>
              <a:ext uri="{FF2B5EF4-FFF2-40B4-BE49-F238E27FC236}">
                <a16:creationId xmlns:a16="http://schemas.microsoft.com/office/drawing/2014/main" id="{63E64221-EC30-4902-80A0-EB20FB43EDB7}"/>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90;p42">
            <a:hlinkClick r:id="rId9" action="ppaction://hlinksldjump"/>
            <a:extLst>
              <a:ext uri="{FF2B5EF4-FFF2-40B4-BE49-F238E27FC236}">
                <a16:creationId xmlns:a16="http://schemas.microsoft.com/office/drawing/2014/main" id="{DDD8A51C-A1B2-46EC-9CDA-1121D7CCEA3E}"/>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Ovale 198">
            <a:extLst>
              <a:ext uri="{FF2B5EF4-FFF2-40B4-BE49-F238E27FC236}">
                <a16:creationId xmlns:a16="http://schemas.microsoft.com/office/drawing/2014/main" id="{912A7F52-3A5D-4666-9FF0-363CC8BF3C4A}"/>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00" name="Google Shape;790;p42">
            <a:extLst>
              <a:ext uri="{FF2B5EF4-FFF2-40B4-BE49-F238E27FC236}">
                <a16:creationId xmlns:a16="http://schemas.microsoft.com/office/drawing/2014/main" id="{EF5470BC-0400-439C-8442-E5AC96FD4DDA}"/>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Ovale 200">
            <a:extLst>
              <a:ext uri="{FF2B5EF4-FFF2-40B4-BE49-F238E27FC236}">
                <a16:creationId xmlns:a16="http://schemas.microsoft.com/office/drawing/2014/main" id="{5F782747-6376-4E97-9251-B9B95316496E}"/>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02" name="Elemento grafico 201" descr="Informazioni con riempimento a tinta unita">
            <a:extLst>
              <a:ext uri="{FF2B5EF4-FFF2-40B4-BE49-F238E27FC236}">
                <a16:creationId xmlns:a16="http://schemas.microsoft.com/office/drawing/2014/main" id="{C94EE497-D567-4A46-BB69-6DB1FA99A12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2344" y="581493"/>
            <a:ext cx="745338" cy="745338"/>
          </a:xfrm>
          <a:prstGeom prst="rect">
            <a:avLst/>
          </a:prstGeom>
        </p:spPr>
      </p:pic>
      <p:pic>
        <p:nvPicPr>
          <p:cNvPr id="203" name="Elemento grafico 202" descr="Informazioni con riempimento a tinta unita">
            <a:hlinkClick r:id="rId12" action="ppaction://hlinksldjump"/>
            <a:extLst>
              <a:ext uri="{FF2B5EF4-FFF2-40B4-BE49-F238E27FC236}">
                <a16:creationId xmlns:a16="http://schemas.microsoft.com/office/drawing/2014/main" id="{00091BB8-7531-42B1-839E-24FD74096E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8519" y="581493"/>
            <a:ext cx="745338" cy="745338"/>
          </a:xfrm>
          <a:prstGeom prst="rect">
            <a:avLst/>
          </a:prstGeom>
        </p:spPr>
      </p:pic>
      <p:pic>
        <p:nvPicPr>
          <p:cNvPr id="204" name="Elemento grafico 203" descr="{0} con riempimento a tinta unita">
            <a:extLst>
              <a:ext uri="{FF2B5EF4-FFF2-40B4-BE49-F238E27FC236}">
                <a16:creationId xmlns:a16="http://schemas.microsoft.com/office/drawing/2014/main" id="{9F7B7CE9-5DD2-4164-B996-B079E8CC06B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8884" y="5599125"/>
            <a:ext cx="607345" cy="607345"/>
          </a:xfrm>
          <a:prstGeom prst="rect">
            <a:avLst/>
          </a:prstGeom>
        </p:spPr>
      </p:pic>
      <p:pic>
        <p:nvPicPr>
          <p:cNvPr id="205" name="Elemento grafico 204" descr="{0} con riempimento a tinta unita">
            <a:hlinkClick r:id="rId15" action="ppaction://hlinksldjump"/>
            <a:extLst>
              <a:ext uri="{FF2B5EF4-FFF2-40B4-BE49-F238E27FC236}">
                <a16:creationId xmlns:a16="http://schemas.microsoft.com/office/drawing/2014/main" id="{226C77CD-599E-4BEE-AA77-493238F8DED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5439496"/>
      </p:ext>
    </p:extLst>
  </p:cSld>
  <p:clrMapOvr>
    <a:masterClrMapping/>
  </p:clrMapOvr>
  <mc:AlternateContent xmlns:mc="http://schemas.openxmlformats.org/markup-compatibility/2006">
    <mc:Choice xmlns:p159="http://schemas.microsoft.com/office/powerpoint/2015/09/main" Requires="p159">
      <p:transition advClick="0">
        <p159:morph option="byObject"/>
      </p:transition>
    </mc:Choice>
    <mc:Fallback>
      <p:transition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386953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226" name="Ovale 225">
            <a:extLst>
              <a:ext uri="{FF2B5EF4-FFF2-40B4-BE49-F238E27FC236}">
                <a16:creationId xmlns:a16="http://schemas.microsoft.com/office/drawing/2014/main" id="{B2CB86C8-AECA-4919-A389-D20E813A217A}"/>
              </a:ext>
            </a:extLst>
          </p:cNvPr>
          <p:cNvSpPr/>
          <p:nvPr/>
        </p:nvSpPr>
        <p:spPr>
          <a:xfrm>
            <a:off x="8389121" y="88139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3200" dirty="0">
                <a:latin typeface="Squada One" panose="02000000000000000000" charset="0"/>
              </a:rPr>
              <a:t>03</a:t>
            </a:r>
            <a:endParaRPr lang="it-IT" sz="1800" dirty="0">
              <a:latin typeface="Squada One" panose="02000000000000000000" charset="0"/>
            </a:endParaRPr>
          </a:p>
        </p:txBody>
      </p:sp>
      <p:sp>
        <p:nvSpPr>
          <p:cNvPr id="241" name="Ovale 240">
            <a:extLst>
              <a:ext uri="{FF2B5EF4-FFF2-40B4-BE49-F238E27FC236}">
                <a16:creationId xmlns:a16="http://schemas.microsoft.com/office/drawing/2014/main" id="{B5DFCC89-78B3-431A-B00F-E7043B7BB4E6}"/>
              </a:ext>
            </a:extLst>
          </p:cNvPr>
          <p:cNvSpPr/>
          <p:nvPr/>
        </p:nvSpPr>
        <p:spPr>
          <a:xfrm>
            <a:off x="5437944" y="88497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3200" dirty="0">
                <a:latin typeface="Squada One" panose="02000000000000000000" charset="0"/>
              </a:rPr>
              <a:t>02</a:t>
            </a:r>
          </a:p>
        </p:txBody>
      </p:sp>
      <p:sp>
        <p:nvSpPr>
          <p:cNvPr id="224" name="Ovale 223">
            <a:extLst>
              <a:ext uri="{FF2B5EF4-FFF2-40B4-BE49-F238E27FC236}">
                <a16:creationId xmlns:a16="http://schemas.microsoft.com/office/drawing/2014/main" id="{72D361A4-5A1F-4E96-BCD7-A29C93DB7281}"/>
              </a:ext>
            </a:extLst>
          </p:cNvPr>
          <p:cNvSpPr/>
          <p:nvPr/>
        </p:nvSpPr>
        <p:spPr>
          <a:xfrm>
            <a:off x="2502007" y="825516"/>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3200" dirty="0">
                <a:latin typeface="Squada One" panose="02000000000000000000" charset="0"/>
              </a:rPr>
              <a:t>01</a:t>
            </a:r>
          </a:p>
        </p:txBody>
      </p:sp>
      <p:sp>
        <p:nvSpPr>
          <p:cNvPr id="232" name="Rettangolo con due angoli in diagonale ritagliati 231">
            <a:hlinkClick r:id="rId2" action="ppaction://hlinksldjump"/>
            <a:extLst>
              <a:ext uri="{FF2B5EF4-FFF2-40B4-BE49-F238E27FC236}">
                <a16:creationId xmlns:a16="http://schemas.microsoft.com/office/drawing/2014/main" id="{A5DB23E1-0F53-4A84-B4FB-BA623372CFB4}"/>
              </a:ext>
            </a:extLst>
          </p:cNvPr>
          <p:cNvSpPr/>
          <p:nvPr/>
        </p:nvSpPr>
        <p:spPr>
          <a:xfrm rot="10800000">
            <a:off x="2877630" y="1248426"/>
            <a:ext cx="2416188" cy="4841103"/>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sp>
        <p:nvSpPr>
          <p:cNvPr id="231" name="Rettangolo con due angoli in diagonale ritagliati 230">
            <a:hlinkClick r:id="rId3" action="ppaction://hlinksldjump"/>
            <a:extLst>
              <a:ext uri="{FF2B5EF4-FFF2-40B4-BE49-F238E27FC236}">
                <a16:creationId xmlns:a16="http://schemas.microsoft.com/office/drawing/2014/main" id="{D998F64F-757B-41D0-B114-AB41B4292E3F}"/>
              </a:ext>
            </a:extLst>
          </p:cNvPr>
          <p:cNvSpPr/>
          <p:nvPr/>
        </p:nvSpPr>
        <p:spPr>
          <a:xfrm rot="10800000">
            <a:off x="8763337" y="1322622"/>
            <a:ext cx="2416188" cy="4692709"/>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sp>
        <p:nvSpPr>
          <p:cNvPr id="233" name="Rettangolo con due angoli in diagonale ritagliati 232">
            <a:hlinkClick r:id="rId4" action="ppaction://hlinksldjump"/>
            <a:extLst>
              <a:ext uri="{FF2B5EF4-FFF2-40B4-BE49-F238E27FC236}">
                <a16:creationId xmlns:a16="http://schemas.microsoft.com/office/drawing/2014/main" id="{467BF685-B2E3-49CA-83FD-357408DD53E3}"/>
              </a:ext>
            </a:extLst>
          </p:cNvPr>
          <p:cNvSpPr/>
          <p:nvPr/>
        </p:nvSpPr>
        <p:spPr>
          <a:xfrm rot="10800000">
            <a:off x="5775628" y="1320546"/>
            <a:ext cx="2416188" cy="4640332"/>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grpSp>
        <p:nvGrpSpPr>
          <p:cNvPr id="84" name="Google Shape;1107;p49">
            <a:extLst>
              <a:ext uri="{FF2B5EF4-FFF2-40B4-BE49-F238E27FC236}">
                <a16:creationId xmlns:a16="http://schemas.microsoft.com/office/drawing/2014/main" id="{DF87AB40-4E7D-49D5-A6BC-0F5E78492692}"/>
              </a:ext>
            </a:extLst>
          </p:cNvPr>
          <p:cNvGrpSpPr/>
          <p:nvPr/>
        </p:nvGrpSpPr>
        <p:grpSpPr>
          <a:xfrm>
            <a:off x="482054" y="3165707"/>
            <a:ext cx="529978" cy="475667"/>
            <a:chOff x="2630824" y="1976966"/>
            <a:chExt cx="368185" cy="330454"/>
          </a:xfrm>
          <a:noFill/>
        </p:grpSpPr>
        <p:sp>
          <p:nvSpPr>
            <p:cNvPr id="85" name="Google Shape;1108;p49">
              <a:extLst>
                <a:ext uri="{FF2B5EF4-FFF2-40B4-BE49-F238E27FC236}">
                  <a16:creationId xmlns:a16="http://schemas.microsoft.com/office/drawing/2014/main" id="{B7A990AB-61CE-4E53-8FF1-DDE3CFC2A4AB}"/>
                </a:ext>
              </a:extLst>
            </p:cNvPr>
            <p:cNvSpPr/>
            <p:nvPr/>
          </p:nvSpPr>
          <p:spPr>
            <a:xfrm>
              <a:off x="2630824" y="2059967"/>
              <a:ext cx="229743" cy="247072"/>
            </a:xfrm>
            <a:custGeom>
              <a:avLst/>
              <a:gdLst/>
              <a:ahLst/>
              <a:cxnLst/>
              <a:rect l="l" t="t" r="r" b="b"/>
              <a:pathLst>
                <a:path w="7252" h="7799" extrusionOk="0">
                  <a:moveTo>
                    <a:pt x="167" y="0"/>
                  </a:moveTo>
                  <a:cubicBezTo>
                    <a:pt x="72" y="0"/>
                    <a:pt x="1" y="72"/>
                    <a:pt x="1" y="167"/>
                  </a:cubicBezTo>
                  <a:lnTo>
                    <a:pt x="1" y="7632"/>
                  </a:lnTo>
                  <a:cubicBezTo>
                    <a:pt x="1" y="7727"/>
                    <a:pt x="72" y="7799"/>
                    <a:pt x="167" y="7799"/>
                  </a:cubicBezTo>
                  <a:lnTo>
                    <a:pt x="7085" y="7799"/>
                  </a:lnTo>
                  <a:cubicBezTo>
                    <a:pt x="7180" y="7799"/>
                    <a:pt x="7252" y="7727"/>
                    <a:pt x="7252" y="7632"/>
                  </a:cubicBezTo>
                  <a:cubicBezTo>
                    <a:pt x="7252" y="7549"/>
                    <a:pt x="7180" y="7454"/>
                    <a:pt x="7085" y="7454"/>
                  </a:cubicBezTo>
                  <a:lnTo>
                    <a:pt x="346" y="7454"/>
                  </a:lnTo>
                  <a:lnTo>
                    <a:pt x="346" y="322"/>
                  </a:lnTo>
                  <a:lnTo>
                    <a:pt x="2715" y="322"/>
                  </a:lnTo>
                  <a:lnTo>
                    <a:pt x="3906" y="1512"/>
                  </a:lnTo>
                  <a:cubicBezTo>
                    <a:pt x="3930" y="1548"/>
                    <a:pt x="3977" y="1560"/>
                    <a:pt x="4025" y="1560"/>
                  </a:cubicBezTo>
                  <a:lnTo>
                    <a:pt x="4597" y="1560"/>
                  </a:lnTo>
                  <a:cubicBezTo>
                    <a:pt x="4692" y="1560"/>
                    <a:pt x="4763" y="1489"/>
                    <a:pt x="4763" y="1393"/>
                  </a:cubicBezTo>
                  <a:cubicBezTo>
                    <a:pt x="4763" y="1310"/>
                    <a:pt x="4692" y="1239"/>
                    <a:pt x="4597" y="1239"/>
                  </a:cubicBezTo>
                  <a:lnTo>
                    <a:pt x="4073" y="1239"/>
                  </a:lnTo>
                  <a:lnTo>
                    <a:pt x="2882" y="48"/>
                  </a:lnTo>
                  <a:cubicBezTo>
                    <a:pt x="2858" y="12"/>
                    <a:pt x="2811" y="0"/>
                    <a:pt x="2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9;p49">
              <a:extLst>
                <a:ext uri="{FF2B5EF4-FFF2-40B4-BE49-F238E27FC236}">
                  <a16:creationId xmlns:a16="http://schemas.microsoft.com/office/drawing/2014/main" id="{828D7DE3-4BE8-42E2-9EB8-7C77D9696F74}"/>
                </a:ext>
              </a:extLst>
            </p:cNvPr>
            <p:cNvSpPr/>
            <p:nvPr/>
          </p:nvSpPr>
          <p:spPr>
            <a:xfrm>
              <a:off x="2792646" y="1976966"/>
              <a:ext cx="206364" cy="330454"/>
            </a:xfrm>
            <a:custGeom>
              <a:avLst/>
              <a:gdLst/>
              <a:ahLst/>
              <a:cxnLst/>
              <a:rect l="l" t="t" r="r" b="b"/>
              <a:pathLst>
                <a:path w="6514" h="10431" extrusionOk="0">
                  <a:moveTo>
                    <a:pt x="3894" y="1"/>
                  </a:moveTo>
                  <a:cubicBezTo>
                    <a:pt x="2453" y="1"/>
                    <a:pt x="1286" y="1180"/>
                    <a:pt x="1286" y="2608"/>
                  </a:cubicBezTo>
                  <a:cubicBezTo>
                    <a:pt x="1286" y="3061"/>
                    <a:pt x="1405" y="3513"/>
                    <a:pt x="1632" y="3882"/>
                  </a:cubicBezTo>
                  <a:lnTo>
                    <a:pt x="155" y="3882"/>
                  </a:lnTo>
                  <a:cubicBezTo>
                    <a:pt x="72" y="3882"/>
                    <a:pt x="1" y="3954"/>
                    <a:pt x="1" y="4049"/>
                  </a:cubicBezTo>
                  <a:cubicBezTo>
                    <a:pt x="1" y="4132"/>
                    <a:pt x="72" y="4216"/>
                    <a:pt x="155" y="4216"/>
                  </a:cubicBezTo>
                  <a:lnTo>
                    <a:pt x="1858" y="4216"/>
                  </a:lnTo>
                  <a:cubicBezTo>
                    <a:pt x="2334" y="4811"/>
                    <a:pt x="3072" y="5192"/>
                    <a:pt x="3894" y="5192"/>
                  </a:cubicBezTo>
                  <a:cubicBezTo>
                    <a:pt x="4061" y="5192"/>
                    <a:pt x="4227" y="5180"/>
                    <a:pt x="4382" y="5144"/>
                  </a:cubicBezTo>
                  <a:lnTo>
                    <a:pt x="4382" y="10109"/>
                  </a:lnTo>
                  <a:lnTo>
                    <a:pt x="2632" y="10109"/>
                  </a:lnTo>
                  <a:cubicBezTo>
                    <a:pt x="2537" y="10109"/>
                    <a:pt x="2465" y="10181"/>
                    <a:pt x="2465" y="10264"/>
                  </a:cubicBezTo>
                  <a:cubicBezTo>
                    <a:pt x="2465" y="10359"/>
                    <a:pt x="2537" y="10431"/>
                    <a:pt x="2632" y="10431"/>
                  </a:cubicBezTo>
                  <a:lnTo>
                    <a:pt x="4549" y="10431"/>
                  </a:lnTo>
                  <a:cubicBezTo>
                    <a:pt x="4644" y="10431"/>
                    <a:pt x="4715" y="10359"/>
                    <a:pt x="4715" y="10264"/>
                  </a:cubicBezTo>
                  <a:lnTo>
                    <a:pt x="4715" y="5061"/>
                  </a:lnTo>
                  <a:cubicBezTo>
                    <a:pt x="5061" y="4942"/>
                    <a:pt x="5382" y="4752"/>
                    <a:pt x="5656" y="4490"/>
                  </a:cubicBezTo>
                  <a:cubicBezTo>
                    <a:pt x="6132" y="4049"/>
                    <a:pt x="6430" y="3442"/>
                    <a:pt x="6466" y="2787"/>
                  </a:cubicBezTo>
                  <a:cubicBezTo>
                    <a:pt x="6513" y="2680"/>
                    <a:pt x="6442" y="2585"/>
                    <a:pt x="6358" y="2585"/>
                  </a:cubicBezTo>
                  <a:cubicBezTo>
                    <a:pt x="6263" y="2585"/>
                    <a:pt x="6168" y="2644"/>
                    <a:pt x="6168" y="2751"/>
                  </a:cubicBezTo>
                  <a:cubicBezTo>
                    <a:pt x="6085" y="3930"/>
                    <a:pt x="5096" y="4847"/>
                    <a:pt x="3906" y="4847"/>
                  </a:cubicBezTo>
                  <a:cubicBezTo>
                    <a:pt x="2656" y="4847"/>
                    <a:pt x="1644" y="3835"/>
                    <a:pt x="1644" y="2585"/>
                  </a:cubicBezTo>
                  <a:cubicBezTo>
                    <a:pt x="1644" y="1334"/>
                    <a:pt x="2656" y="322"/>
                    <a:pt x="3906" y="322"/>
                  </a:cubicBezTo>
                  <a:cubicBezTo>
                    <a:pt x="4977" y="322"/>
                    <a:pt x="5918" y="1084"/>
                    <a:pt x="6132" y="2144"/>
                  </a:cubicBezTo>
                  <a:cubicBezTo>
                    <a:pt x="6143" y="2220"/>
                    <a:pt x="6214" y="2277"/>
                    <a:pt x="6299" y="2277"/>
                  </a:cubicBezTo>
                  <a:cubicBezTo>
                    <a:pt x="6306" y="2277"/>
                    <a:pt x="6315" y="2276"/>
                    <a:pt x="6323" y="2275"/>
                  </a:cubicBezTo>
                  <a:cubicBezTo>
                    <a:pt x="6406" y="2263"/>
                    <a:pt x="6466" y="2168"/>
                    <a:pt x="6454" y="2085"/>
                  </a:cubicBezTo>
                  <a:cubicBezTo>
                    <a:pt x="6204" y="882"/>
                    <a:pt x="5132" y="1"/>
                    <a:pt x="3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10;p49">
              <a:extLst>
                <a:ext uri="{FF2B5EF4-FFF2-40B4-BE49-F238E27FC236}">
                  <a16:creationId xmlns:a16="http://schemas.microsoft.com/office/drawing/2014/main" id="{937852F2-74B7-44C2-8C24-ADFC86F2659D}"/>
                </a:ext>
              </a:extLst>
            </p:cNvPr>
            <p:cNvSpPr/>
            <p:nvPr/>
          </p:nvSpPr>
          <p:spPr>
            <a:xfrm>
              <a:off x="2876376" y="2005256"/>
              <a:ext cx="78123" cy="91333"/>
            </a:xfrm>
            <a:custGeom>
              <a:avLst/>
              <a:gdLst/>
              <a:ahLst/>
              <a:cxnLst/>
              <a:rect l="l" t="t" r="r" b="b"/>
              <a:pathLst>
                <a:path w="2466" h="2883" extrusionOk="0">
                  <a:moveTo>
                    <a:pt x="1239" y="346"/>
                  </a:moveTo>
                  <a:cubicBezTo>
                    <a:pt x="1406" y="346"/>
                    <a:pt x="1537" y="477"/>
                    <a:pt x="1537" y="644"/>
                  </a:cubicBezTo>
                  <a:lnTo>
                    <a:pt x="1537" y="1061"/>
                  </a:lnTo>
                  <a:lnTo>
                    <a:pt x="941" y="1061"/>
                  </a:lnTo>
                  <a:lnTo>
                    <a:pt x="941" y="644"/>
                  </a:lnTo>
                  <a:cubicBezTo>
                    <a:pt x="941" y="477"/>
                    <a:pt x="1072" y="346"/>
                    <a:pt x="1239" y="346"/>
                  </a:cubicBezTo>
                  <a:close/>
                  <a:moveTo>
                    <a:pt x="2120" y="1394"/>
                  </a:moveTo>
                  <a:lnTo>
                    <a:pt x="2120" y="2561"/>
                  </a:lnTo>
                  <a:lnTo>
                    <a:pt x="358" y="2561"/>
                  </a:lnTo>
                  <a:lnTo>
                    <a:pt x="358" y="1394"/>
                  </a:lnTo>
                  <a:close/>
                  <a:moveTo>
                    <a:pt x="1227" y="1"/>
                  </a:moveTo>
                  <a:cubicBezTo>
                    <a:pt x="870" y="1"/>
                    <a:pt x="584" y="275"/>
                    <a:pt x="584" y="644"/>
                  </a:cubicBezTo>
                  <a:lnTo>
                    <a:pt x="584" y="1061"/>
                  </a:lnTo>
                  <a:lnTo>
                    <a:pt x="167" y="1061"/>
                  </a:lnTo>
                  <a:cubicBezTo>
                    <a:pt x="84" y="1061"/>
                    <a:pt x="1" y="1132"/>
                    <a:pt x="1" y="1215"/>
                  </a:cubicBezTo>
                  <a:lnTo>
                    <a:pt x="1" y="2727"/>
                  </a:lnTo>
                  <a:cubicBezTo>
                    <a:pt x="1" y="2811"/>
                    <a:pt x="84" y="2882"/>
                    <a:pt x="167" y="2882"/>
                  </a:cubicBezTo>
                  <a:lnTo>
                    <a:pt x="2263" y="2882"/>
                  </a:lnTo>
                  <a:cubicBezTo>
                    <a:pt x="2358" y="2882"/>
                    <a:pt x="2430" y="2811"/>
                    <a:pt x="2430" y="2727"/>
                  </a:cubicBezTo>
                  <a:lnTo>
                    <a:pt x="2430" y="1215"/>
                  </a:lnTo>
                  <a:cubicBezTo>
                    <a:pt x="2465" y="1132"/>
                    <a:pt x="2382" y="1061"/>
                    <a:pt x="2275" y="1061"/>
                  </a:cubicBezTo>
                  <a:lnTo>
                    <a:pt x="1870" y="1061"/>
                  </a:lnTo>
                  <a:lnTo>
                    <a:pt x="1870" y="644"/>
                  </a:lnTo>
                  <a:cubicBezTo>
                    <a:pt x="1870" y="287"/>
                    <a:pt x="1584"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11;p49">
              <a:extLst>
                <a:ext uri="{FF2B5EF4-FFF2-40B4-BE49-F238E27FC236}">
                  <a16:creationId xmlns:a16="http://schemas.microsoft.com/office/drawing/2014/main" id="{BA11D1D7-95A0-410F-8C5E-526CB5E37712}"/>
                </a:ext>
              </a:extLst>
            </p:cNvPr>
            <p:cNvSpPr/>
            <p:nvPr/>
          </p:nvSpPr>
          <p:spPr>
            <a:xfrm>
              <a:off x="2715695" y="2177659"/>
              <a:ext cx="43782" cy="43402"/>
            </a:xfrm>
            <a:custGeom>
              <a:avLst/>
              <a:gdLst/>
              <a:ahLst/>
              <a:cxnLst/>
              <a:rect l="l" t="t" r="r" b="b"/>
              <a:pathLst>
                <a:path w="1382" h="1370" extrusionOk="0">
                  <a:moveTo>
                    <a:pt x="1048" y="345"/>
                  </a:moveTo>
                  <a:lnTo>
                    <a:pt x="1048" y="1048"/>
                  </a:lnTo>
                  <a:lnTo>
                    <a:pt x="346" y="1048"/>
                  </a:lnTo>
                  <a:lnTo>
                    <a:pt x="346" y="345"/>
                  </a:lnTo>
                  <a:close/>
                  <a:moveTo>
                    <a:pt x="167" y="0"/>
                  </a:moveTo>
                  <a:cubicBezTo>
                    <a:pt x="72" y="0"/>
                    <a:pt x="1" y="83"/>
                    <a:pt x="1" y="167"/>
                  </a:cubicBezTo>
                  <a:lnTo>
                    <a:pt x="1" y="1215"/>
                  </a:lnTo>
                  <a:cubicBezTo>
                    <a:pt x="1" y="1298"/>
                    <a:pt x="72" y="1369"/>
                    <a:pt x="167" y="1369"/>
                  </a:cubicBezTo>
                  <a:lnTo>
                    <a:pt x="1203" y="1369"/>
                  </a:lnTo>
                  <a:cubicBezTo>
                    <a:pt x="1298" y="1369"/>
                    <a:pt x="1370" y="1298"/>
                    <a:pt x="1370" y="1215"/>
                  </a:cubicBezTo>
                  <a:lnTo>
                    <a:pt x="1370" y="167"/>
                  </a:lnTo>
                  <a:cubicBezTo>
                    <a:pt x="1382" y="83"/>
                    <a:pt x="1310"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2;p49">
              <a:extLst>
                <a:ext uri="{FF2B5EF4-FFF2-40B4-BE49-F238E27FC236}">
                  <a16:creationId xmlns:a16="http://schemas.microsoft.com/office/drawing/2014/main" id="{64C5B1E0-0B1E-440B-8A52-B1EB6E24D38B}"/>
                </a:ext>
              </a:extLst>
            </p:cNvPr>
            <p:cNvSpPr/>
            <p:nvPr/>
          </p:nvSpPr>
          <p:spPr>
            <a:xfrm>
              <a:off x="2770026" y="2177659"/>
              <a:ext cx="88292" cy="10581"/>
            </a:xfrm>
            <a:custGeom>
              <a:avLst/>
              <a:gdLst/>
              <a:ahLst/>
              <a:cxnLst/>
              <a:rect l="l" t="t" r="r" b="b"/>
              <a:pathLst>
                <a:path w="2787" h="334" extrusionOk="0">
                  <a:moveTo>
                    <a:pt x="167" y="0"/>
                  </a:moveTo>
                  <a:cubicBezTo>
                    <a:pt x="72" y="0"/>
                    <a:pt x="0" y="83"/>
                    <a:pt x="0" y="167"/>
                  </a:cubicBezTo>
                  <a:cubicBezTo>
                    <a:pt x="0" y="262"/>
                    <a:pt x="72" y="333"/>
                    <a:pt x="167" y="333"/>
                  </a:cubicBezTo>
                  <a:lnTo>
                    <a:pt x="2620" y="333"/>
                  </a:lnTo>
                  <a:cubicBezTo>
                    <a:pt x="2703" y="333"/>
                    <a:pt x="2786" y="262"/>
                    <a:pt x="2786" y="167"/>
                  </a:cubicBezTo>
                  <a:cubicBezTo>
                    <a:pt x="2786" y="83"/>
                    <a:pt x="2703" y="0"/>
                    <a:pt x="2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3;p49">
              <a:extLst>
                <a:ext uri="{FF2B5EF4-FFF2-40B4-BE49-F238E27FC236}">
                  <a16:creationId xmlns:a16="http://schemas.microsoft.com/office/drawing/2014/main" id="{917F65DF-1191-4631-85D8-75F72BE127B6}"/>
                </a:ext>
              </a:extLst>
            </p:cNvPr>
            <p:cNvSpPr/>
            <p:nvPr/>
          </p:nvSpPr>
          <p:spPr>
            <a:xfrm>
              <a:off x="2770026" y="2194227"/>
              <a:ext cx="88292" cy="10613"/>
            </a:xfrm>
            <a:custGeom>
              <a:avLst/>
              <a:gdLst/>
              <a:ahLst/>
              <a:cxnLst/>
              <a:rect l="l" t="t" r="r" b="b"/>
              <a:pathLst>
                <a:path w="2787" h="335" extrusionOk="0">
                  <a:moveTo>
                    <a:pt x="167" y="1"/>
                  </a:moveTo>
                  <a:cubicBezTo>
                    <a:pt x="72" y="1"/>
                    <a:pt x="0" y="72"/>
                    <a:pt x="0" y="168"/>
                  </a:cubicBezTo>
                  <a:cubicBezTo>
                    <a:pt x="0" y="251"/>
                    <a:pt x="72" y="334"/>
                    <a:pt x="167" y="334"/>
                  </a:cubicBezTo>
                  <a:lnTo>
                    <a:pt x="2620" y="334"/>
                  </a:lnTo>
                  <a:cubicBezTo>
                    <a:pt x="2703" y="334"/>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4;p49">
              <a:extLst>
                <a:ext uri="{FF2B5EF4-FFF2-40B4-BE49-F238E27FC236}">
                  <a16:creationId xmlns:a16="http://schemas.microsoft.com/office/drawing/2014/main" id="{3F709C2A-B45B-413D-AB14-C9DFD9A8A8EE}"/>
                </a:ext>
              </a:extLst>
            </p:cNvPr>
            <p:cNvSpPr/>
            <p:nvPr/>
          </p:nvSpPr>
          <p:spPr>
            <a:xfrm>
              <a:off x="2770026" y="2210828"/>
              <a:ext cx="88292" cy="10233"/>
            </a:xfrm>
            <a:custGeom>
              <a:avLst/>
              <a:gdLst/>
              <a:ahLst/>
              <a:cxnLst/>
              <a:rect l="l" t="t" r="r" b="b"/>
              <a:pathLst>
                <a:path w="2787" h="323" extrusionOk="0">
                  <a:moveTo>
                    <a:pt x="167" y="1"/>
                  </a:moveTo>
                  <a:cubicBezTo>
                    <a:pt x="72" y="1"/>
                    <a:pt x="0" y="72"/>
                    <a:pt x="0" y="168"/>
                  </a:cubicBezTo>
                  <a:cubicBezTo>
                    <a:pt x="0" y="251"/>
                    <a:pt x="72" y="322"/>
                    <a:pt x="167" y="322"/>
                  </a:cubicBezTo>
                  <a:lnTo>
                    <a:pt x="2620" y="322"/>
                  </a:lnTo>
                  <a:cubicBezTo>
                    <a:pt x="2703" y="322"/>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15;p49">
              <a:extLst>
                <a:ext uri="{FF2B5EF4-FFF2-40B4-BE49-F238E27FC236}">
                  <a16:creationId xmlns:a16="http://schemas.microsoft.com/office/drawing/2014/main" id="{EB1DBCF3-90EC-4E55-8F4C-93516873A96B}"/>
                </a:ext>
              </a:extLst>
            </p:cNvPr>
            <p:cNvSpPr/>
            <p:nvPr/>
          </p:nvSpPr>
          <p:spPr>
            <a:xfrm>
              <a:off x="2908436" y="2058447"/>
              <a:ext cx="16252" cy="18913"/>
            </a:xfrm>
            <a:custGeom>
              <a:avLst/>
              <a:gdLst/>
              <a:ahLst/>
              <a:cxnLst/>
              <a:rect l="l" t="t" r="r" b="b"/>
              <a:pathLst>
                <a:path w="513" h="597" extrusionOk="0">
                  <a:moveTo>
                    <a:pt x="167" y="1"/>
                  </a:moveTo>
                  <a:cubicBezTo>
                    <a:pt x="72" y="1"/>
                    <a:pt x="1" y="72"/>
                    <a:pt x="1" y="167"/>
                  </a:cubicBezTo>
                  <a:cubicBezTo>
                    <a:pt x="1" y="227"/>
                    <a:pt x="36" y="286"/>
                    <a:pt x="96" y="310"/>
                  </a:cubicBezTo>
                  <a:lnTo>
                    <a:pt x="96" y="429"/>
                  </a:lnTo>
                  <a:cubicBezTo>
                    <a:pt x="96" y="525"/>
                    <a:pt x="167" y="596"/>
                    <a:pt x="263" y="596"/>
                  </a:cubicBezTo>
                  <a:cubicBezTo>
                    <a:pt x="346" y="596"/>
                    <a:pt x="417" y="525"/>
                    <a:pt x="417" y="429"/>
                  </a:cubicBezTo>
                  <a:lnTo>
                    <a:pt x="417" y="310"/>
                  </a:lnTo>
                  <a:cubicBezTo>
                    <a:pt x="465" y="286"/>
                    <a:pt x="513" y="227"/>
                    <a:pt x="513" y="167"/>
                  </a:cubicBezTo>
                  <a:cubicBezTo>
                    <a:pt x="513" y="72"/>
                    <a:pt x="441"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Ovale 180">
            <a:extLst>
              <a:ext uri="{FF2B5EF4-FFF2-40B4-BE49-F238E27FC236}">
                <a16:creationId xmlns:a16="http://schemas.microsoft.com/office/drawing/2014/main" id="{B122AD07-1266-4701-A8A9-35E583DAC0F2}"/>
              </a:ext>
            </a:extLst>
          </p:cNvPr>
          <p:cNvSpPr/>
          <p:nvPr/>
        </p:nvSpPr>
        <p:spPr>
          <a:xfrm>
            <a:off x="822055" y="3094155"/>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56" name="Google Shape;790;p42">
            <a:extLst>
              <a:ext uri="{FF2B5EF4-FFF2-40B4-BE49-F238E27FC236}">
                <a16:creationId xmlns:a16="http://schemas.microsoft.com/office/drawing/2014/main" id="{E1E5AB1F-ACDC-4CE8-8387-DCEA77B73362}"/>
              </a:ext>
            </a:extLst>
          </p:cNvPr>
          <p:cNvSpPr/>
          <p:nvPr/>
        </p:nvSpPr>
        <p:spPr>
          <a:xfrm>
            <a:off x="1012475" y="327004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olo 1">
            <a:extLst>
              <a:ext uri="{FF2B5EF4-FFF2-40B4-BE49-F238E27FC236}">
                <a16:creationId xmlns:a16="http://schemas.microsoft.com/office/drawing/2014/main" id="{A860A257-AB84-42E9-B0B1-5AA07F511EC9}"/>
              </a:ext>
            </a:extLst>
          </p:cNvPr>
          <p:cNvSpPr>
            <a:spLocks noGrp="1"/>
          </p:cNvSpPr>
          <p:nvPr>
            <p:ph type="ctrTitle"/>
          </p:nvPr>
        </p:nvSpPr>
        <p:spPr>
          <a:xfrm>
            <a:off x="6012133" y="221194"/>
            <a:ext cx="1889180" cy="894000"/>
          </a:xfrm>
        </p:spPr>
        <p:txBody>
          <a:bodyPr/>
          <a:lstStyle/>
          <a:p>
            <a:pPr algn="ctr"/>
            <a:r>
              <a:rPr lang="it-IT" dirty="0">
                <a:solidFill>
                  <a:schemeClr val="tx1"/>
                </a:solidFill>
              </a:rPr>
              <a:t>Modelli</a:t>
            </a:r>
          </a:p>
        </p:txBody>
      </p:sp>
      <p:sp>
        <p:nvSpPr>
          <p:cNvPr id="4" name="Titolo 3">
            <a:extLst>
              <a:ext uri="{FF2B5EF4-FFF2-40B4-BE49-F238E27FC236}">
                <a16:creationId xmlns:a16="http://schemas.microsoft.com/office/drawing/2014/main" id="{BE363D6A-532B-483E-8570-0E73BF9FF0A6}"/>
              </a:ext>
            </a:extLst>
          </p:cNvPr>
          <p:cNvSpPr>
            <a:spLocks noGrp="1"/>
          </p:cNvSpPr>
          <p:nvPr>
            <p:ph type="ctrTitle" idx="2"/>
          </p:nvPr>
        </p:nvSpPr>
        <p:spPr>
          <a:xfrm>
            <a:off x="3038923" y="4360915"/>
            <a:ext cx="2093600" cy="431925"/>
          </a:xfrm>
        </p:spPr>
        <p:txBody>
          <a:bodyPr/>
          <a:lstStyle/>
          <a:p>
            <a:r>
              <a:rPr lang="it-IT" dirty="0">
                <a:hlinkClick r:id="rId2" action="ppaction://hlinksldjump"/>
              </a:rPr>
              <a:t>Classificatore KNN</a:t>
            </a:r>
          </a:p>
        </p:txBody>
      </p:sp>
      <p:sp>
        <p:nvSpPr>
          <p:cNvPr id="5" name="Titolo 4">
            <a:extLst>
              <a:ext uri="{FF2B5EF4-FFF2-40B4-BE49-F238E27FC236}">
                <a16:creationId xmlns:a16="http://schemas.microsoft.com/office/drawing/2014/main" id="{0632F8E2-47BD-4A3B-B1C1-0AAC1C1FB16D}"/>
              </a:ext>
            </a:extLst>
          </p:cNvPr>
          <p:cNvSpPr>
            <a:spLocks noGrp="1"/>
          </p:cNvSpPr>
          <p:nvPr>
            <p:ph type="ctrTitle" idx="3"/>
          </p:nvPr>
        </p:nvSpPr>
        <p:spPr>
          <a:xfrm>
            <a:off x="8922590" y="4488862"/>
            <a:ext cx="2093600" cy="492253"/>
          </a:xfrm>
        </p:spPr>
        <p:txBody>
          <a:bodyPr/>
          <a:lstStyle/>
          <a:p>
            <a:r>
              <a:rPr lang="it-IT" dirty="0">
                <a:hlinkClick r:id="rId3" action="ppaction://hlinksldjump"/>
              </a:rPr>
              <a:t>Albero Decisionale</a:t>
            </a:r>
          </a:p>
        </p:txBody>
      </p:sp>
      <p:sp>
        <p:nvSpPr>
          <p:cNvPr id="7" name="Titolo 6">
            <a:extLst>
              <a:ext uri="{FF2B5EF4-FFF2-40B4-BE49-F238E27FC236}">
                <a16:creationId xmlns:a16="http://schemas.microsoft.com/office/drawing/2014/main" id="{386C621F-9701-4ECA-9B6C-6211DEBD7097}"/>
              </a:ext>
            </a:extLst>
          </p:cNvPr>
          <p:cNvSpPr>
            <a:spLocks noGrp="1"/>
          </p:cNvSpPr>
          <p:nvPr>
            <p:ph type="ctrTitle" idx="5"/>
          </p:nvPr>
        </p:nvSpPr>
        <p:spPr>
          <a:xfrm>
            <a:off x="5921237" y="4434609"/>
            <a:ext cx="2093600" cy="770400"/>
          </a:xfrm>
        </p:spPr>
        <p:txBody>
          <a:bodyPr/>
          <a:lstStyle/>
          <a:p>
            <a:r>
              <a:rPr lang="it-IT" dirty="0" err="1">
                <a:hlinkClick r:id="rId4" action="ppaction://hlinksldjump"/>
              </a:rPr>
              <a:t>Gaussian</a:t>
            </a:r>
            <a:r>
              <a:rPr lang="it-IT" dirty="0">
                <a:hlinkClick r:id="rId4" action="ppaction://hlinksldjump"/>
              </a:rPr>
              <a:t> </a:t>
            </a:r>
            <a:r>
              <a:rPr lang="it-IT" dirty="0" err="1">
                <a:hlinkClick r:id="rId4" action="ppaction://hlinksldjump"/>
              </a:rPr>
              <a:t>Naive</a:t>
            </a:r>
            <a:r>
              <a:rPr lang="it-IT" dirty="0">
                <a:hlinkClick r:id="rId4" action="ppaction://hlinksldjump"/>
              </a:rPr>
              <a:t> </a:t>
            </a:r>
            <a:r>
              <a:rPr lang="it-IT" dirty="0" err="1">
                <a:hlinkClick r:id="rId4" action="ppaction://hlinksldjump"/>
              </a:rPr>
              <a:t>Bayes</a:t>
            </a:r>
            <a:endParaRPr lang="it-IT" dirty="0">
              <a:hlinkClick r:id="rId4" action="ppaction://hlinksldjump"/>
            </a:endParaRPr>
          </a:p>
        </p:txBody>
      </p:sp>
      <p:sp>
        <p:nvSpPr>
          <p:cNvPr id="235" name="Ovale 234">
            <a:hlinkClick r:id="rId2" action="ppaction://hlinksldjump"/>
            <a:extLst>
              <a:ext uri="{FF2B5EF4-FFF2-40B4-BE49-F238E27FC236}">
                <a16:creationId xmlns:a16="http://schemas.microsoft.com/office/drawing/2014/main" id="{CA79EDC2-B4E0-4F4B-BF86-55E586A822DB}"/>
              </a:ext>
            </a:extLst>
          </p:cNvPr>
          <p:cNvSpPr/>
          <p:nvPr/>
        </p:nvSpPr>
        <p:spPr>
          <a:xfrm>
            <a:off x="1821017" y="228030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7" name="Ovale 236">
            <a:hlinkClick r:id="rId4" action="ppaction://hlinksldjump"/>
            <a:extLst>
              <a:ext uri="{FF2B5EF4-FFF2-40B4-BE49-F238E27FC236}">
                <a16:creationId xmlns:a16="http://schemas.microsoft.com/office/drawing/2014/main" id="{A06CCCE1-85DD-4CFC-A652-9DC695730753}"/>
              </a:ext>
            </a:extLst>
          </p:cNvPr>
          <p:cNvSpPr/>
          <p:nvPr/>
        </p:nvSpPr>
        <p:spPr>
          <a:xfrm>
            <a:off x="1847581" y="328299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9" name="Ovale 238">
            <a:hlinkClick r:id="rId3" action="ppaction://hlinksldjump"/>
            <a:extLst>
              <a:ext uri="{FF2B5EF4-FFF2-40B4-BE49-F238E27FC236}">
                <a16:creationId xmlns:a16="http://schemas.microsoft.com/office/drawing/2014/main" id="{A541AB36-0E73-460A-B98F-1D40EBF85D95}"/>
              </a:ext>
            </a:extLst>
          </p:cNvPr>
          <p:cNvSpPr/>
          <p:nvPr/>
        </p:nvSpPr>
        <p:spPr>
          <a:xfrm>
            <a:off x="1826643" y="4303481"/>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61" name="Immagine 60">
            <a:hlinkClick r:id="rId4" action="ppaction://hlinksldjump"/>
            <a:extLst>
              <a:ext uri="{FF2B5EF4-FFF2-40B4-BE49-F238E27FC236}">
                <a16:creationId xmlns:a16="http://schemas.microsoft.com/office/drawing/2014/main" id="{1969A77B-A11B-4882-B33C-81A4DA2F5C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4341" y="2049312"/>
            <a:ext cx="2284774" cy="2284774"/>
          </a:xfrm>
          <a:prstGeom prst="rect">
            <a:avLst/>
          </a:prstGeom>
        </p:spPr>
      </p:pic>
      <p:pic>
        <p:nvPicPr>
          <p:cNvPr id="242" name="Immagine 241">
            <a:hlinkClick r:id="rId4" action="ppaction://hlinksldjump"/>
            <a:extLst>
              <a:ext uri="{FF2B5EF4-FFF2-40B4-BE49-F238E27FC236}">
                <a16:creationId xmlns:a16="http://schemas.microsoft.com/office/drawing/2014/main" id="{5FE6F774-3256-455D-BCA3-8902131F289A}"/>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78330" y="3400611"/>
            <a:ext cx="566209" cy="566209"/>
          </a:xfrm>
          <a:prstGeom prst="rect">
            <a:avLst/>
          </a:prstGeom>
        </p:spPr>
      </p:pic>
      <p:pic>
        <p:nvPicPr>
          <p:cNvPr id="63" name="Immagine 62">
            <a:hlinkClick r:id="rId3" action="ppaction://hlinksldjump"/>
            <a:extLst>
              <a:ext uri="{FF2B5EF4-FFF2-40B4-BE49-F238E27FC236}">
                <a16:creationId xmlns:a16="http://schemas.microsoft.com/office/drawing/2014/main" id="{623BE4E0-7D0E-4A12-8FEE-DCE14FC0E8ED}"/>
              </a:ext>
            </a:extLst>
          </p:cNvPr>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9150417" y="2263828"/>
            <a:ext cx="1637945" cy="2038331"/>
          </a:xfrm>
          <a:prstGeom prst="rect">
            <a:avLst/>
          </a:prstGeom>
        </p:spPr>
      </p:pic>
      <p:pic>
        <p:nvPicPr>
          <p:cNvPr id="65" name="Immagine 64" descr="Immagine che contiene freccia&#10;&#10;Descrizione generata automaticamente">
            <a:hlinkClick r:id="rId2" action="ppaction://hlinksldjump"/>
            <a:extLst>
              <a:ext uri="{FF2B5EF4-FFF2-40B4-BE49-F238E27FC236}">
                <a16:creationId xmlns:a16="http://schemas.microsoft.com/office/drawing/2014/main" id="{CC5FAD0E-8B3D-4E0C-9704-89BE711DC9A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1639" y="1979240"/>
            <a:ext cx="2342179" cy="2342179"/>
          </a:xfrm>
          <a:prstGeom prst="rect">
            <a:avLst/>
          </a:prstGeom>
        </p:spPr>
      </p:pic>
      <p:pic>
        <p:nvPicPr>
          <p:cNvPr id="243" name="Immagine 242">
            <a:hlinkClick r:id="rId3" action="ppaction://hlinksldjump"/>
            <a:extLst>
              <a:ext uri="{FF2B5EF4-FFF2-40B4-BE49-F238E27FC236}">
                <a16:creationId xmlns:a16="http://schemas.microsoft.com/office/drawing/2014/main" id="{A5343F0D-63F8-4AAD-B601-FA5AEBB800F3}"/>
              </a:ext>
            </a:extLst>
          </p:cNvPr>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85483" y="4362245"/>
            <a:ext cx="516524" cy="642785"/>
          </a:xfrm>
          <a:prstGeom prst="rect">
            <a:avLst/>
          </a:prstGeom>
        </p:spPr>
      </p:pic>
      <p:pic>
        <p:nvPicPr>
          <p:cNvPr id="244" name="Immagine 243" descr="Immagine che contiene freccia&#10;&#10;Descrizione generata automaticamente">
            <a:hlinkClick r:id="rId2" action="ppaction://hlinksldjump"/>
            <a:extLst>
              <a:ext uri="{FF2B5EF4-FFF2-40B4-BE49-F238E27FC236}">
                <a16:creationId xmlns:a16="http://schemas.microsoft.com/office/drawing/2014/main" id="{73AD75D2-C389-41AA-A947-C65491699210}"/>
              </a:ext>
            </a:extLst>
          </p:cNvPr>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11522" y="2372799"/>
            <a:ext cx="648878" cy="648878"/>
          </a:xfrm>
          <a:prstGeom prst="rect">
            <a:avLst/>
          </a:prstGeom>
          <a:noFill/>
          <a:ln>
            <a:noFill/>
          </a:ln>
        </p:spPr>
      </p:pic>
      <p:sp>
        <p:nvSpPr>
          <p:cNvPr id="248" name="Ovale 247">
            <a:extLst>
              <a:ext uri="{FF2B5EF4-FFF2-40B4-BE49-F238E27FC236}">
                <a16:creationId xmlns:a16="http://schemas.microsoft.com/office/drawing/2014/main" id="{F860E64E-7D7E-46B6-97F6-840FB492FCAB}"/>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49" name="Ovale 248">
            <a:extLst>
              <a:ext uri="{FF2B5EF4-FFF2-40B4-BE49-F238E27FC236}">
                <a16:creationId xmlns:a16="http://schemas.microsoft.com/office/drawing/2014/main" id="{587AAB92-148C-4431-8E6A-97A68EE7990A}"/>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50" name="Google Shape;775;p41">
            <a:extLst>
              <a:ext uri="{FF2B5EF4-FFF2-40B4-BE49-F238E27FC236}">
                <a16:creationId xmlns:a16="http://schemas.microsoft.com/office/drawing/2014/main" id="{E2F8FCE6-0145-411A-BBE9-78C1DE774455}"/>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775;p41">
            <a:hlinkClick r:id="rId12" action="ppaction://hlinksldjump"/>
            <a:extLst>
              <a:ext uri="{FF2B5EF4-FFF2-40B4-BE49-F238E27FC236}">
                <a16:creationId xmlns:a16="http://schemas.microsoft.com/office/drawing/2014/main" id="{1AE14AA4-5031-40C2-B912-3E0CB1A07A8E}"/>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Ovale 251">
            <a:extLst>
              <a:ext uri="{FF2B5EF4-FFF2-40B4-BE49-F238E27FC236}">
                <a16:creationId xmlns:a16="http://schemas.microsoft.com/office/drawing/2014/main" id="{4F0E7D0C-C377-4551-8E48-515833DE1723}"/>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53" name="Ovale 252">
            <a:extLst>
              <a:ext uri="{FF2B5EF4-FFF2-40B4-BE49-F238E27FC236}">
                <a16:creationId xmlns:a16="http://schemas.microsoft.com/office/drawing/2014/main" id="{1A935568-D14A-47C0-95F0-84176FC9BD11}"/>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54" name="Immagine 253">
            <a:extLst>
              <a:ext uri="{FF2B5EF4-FFF2-40B4-BE49-F238E27FC236}">
                <a16:creationId xmlns:a16="http://schemas.microsoft.com/office/drawing/2014/main" id="{356A270D-3C75-468A-9D8B-658104DF8011}"/>
              </a:ext>
            </a:extLst>
          </p:cNvPr>
          <p:cNvPicPr>
            <a:picLocks noChangeAspect="1"/>
          </p:cNvPicPr>
          <p:nvPr/>
        </p:nvPicPr>
        <p:blipFill>
          <a:blip r:embed="rId13">
            <a:biLevel thresh="25000"/>
            <a:extLst>
              <a:ext uri="{BEBA8EAE-BF5A-486C-A8C5-ECC9F3942E4B}">
                <a14:imgProps xmlns:a14="http://schemas.microsoft.com/office/drawing/2010/main">
                  <a14:imgLayer r:embed="rId1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255" name="Immagine 254">
            <a:hlinkClick r:id="rId15" action="ppaction://hlinksldjump"/>
            <a:extLst>
              <a:ext uri="{FF2B5EF4-FFF2-40B4-BE49-F238E27FC236}">
                <a16:creationId xmlns:a16="http://schemas.microsoft.com/office/drawing/2014/main" id="{0B386DE5-CAFE-474D-BA3F-5B02B21F24BD}"/>
              </a:ext>
            </a:extLst>
          </p:cNvPr>
          <p:cNvPicPr>
            <a:picLocks noChangeAspect="1"/>
          </p:cNvPicPr>
          <p:nvPr/>
        </p:nvPicPr>
        <p:blipFill>
          <a:blip r:embed="rId13">
            <a:biLevel thresh="25000"/>
            <a:extLst>
              <a:ext uri="{BEBA8EAE-BF5A-486C-A8C5-ECC9F3942E4B}">
                <a14:imgProps xmlns:a14="http://schemas.microsoft.com/office/drawing/2010/main">
                  <a14:imgLayer r:embed="rId1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256" name="Elemento grafico 255" descr="Informazioni con riempimento a tinta unita">
            <a:extLst>
              <a:ext uri="{FF2B5EF4-FFF2-40B4-BE49-F238E27FC236}">
                <a16:creationId xmlns:a16="http://schemas.microsoft.com/office/drawing/2014/main" id="{AD7808B6-9511-4F67-B250-4F74516CC64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52344" y="581493"/>
            <a:ext cx="745338" cy="745338"/>
          </a:xfrm>
          <a:prstGeom prst="rect">
            <a:avLst/>
          </a:prstGeom>
        </p:spPr>
      </p:pic>
      <p:pic>
        <p:nvPicPr>
          <p:cNvPr id="257" name="Elemento grafico 256" descr="Informazioni con riempimento a tinta unita">
            <a:hlinkClick r:id="rId18" action="ppaction://hlinksldjump"/>
            <a:extLst>
              <a:ext uri="{FF2B5EF4-FFF2-40B4-BE49-F238E27FC236}">
                <a16:creationId xmlns:a16="http://schemas.microsoft.com/office/drawing/2014/main" id="{334F7C1C-8CC5-453A-B345-475F5E5DC34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8519" y="581493"/>
            <a:ext cx="745338" cy="745338"/>
          </a:xfrm>
          <a:prstGeom prst="rect">
            <a:avLst/>
          </a:prstGeom>
        </p:spPr>
      </p:pic>
      <p:pic>
        <p:nvPicPr>
          <p:cNvPr id="258" name="Elemento grafico 257" descr="{0} con riempimento a tinta unita">
            <a:extLst>
              <a:ext uri="{FF2B5EF4-FFF2-40B4-BE49-F238E27FC236}">
                <a16:creationId xmlns:a16="http://schemas.microsoft.com/office/drawing/2014/main" id="{170F1045-996E-4F72-B9BF-6DD8801A94E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88884" y="5599125"/>
            <a:ext cx="607345" cy="607345"/>
          </a:xfrm>
          <a:prstGeom prst="rect">
            <a:avLst/>
          </a:prstGeom>
        </p:spPr>
      </p:pic>
      <p:pic>
        <p:nvPicPr>
          <p:cNvPr id="259" name="Elemento grafico 258" descr="{0} con riempimento a tinta unita">
            <a:hlinkClick r:id="rId21" action="ppaction://hlinksldjump"/>
            <a:extLst>
              <a:ext uri="{FF2B5EF4-FFF2-40B4-BE49-F238E27FC236}">
                <a16:creationId xmlns:a16="http://schemas.microsoft.com/office/drawing/2014/main" id="{D6563ABF-51D5-49F0-B947-A49CFAC12FA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2302890385"/>
      </p:ext>
    </p:extLst>
  </p:cSld>
  <p:clrMapOvr>
    <a:masterClrMapping/>
  </p:clrMapOvr>
  <mc:AlternateContent xmlns:mc="http://schemas.openxmlformats.org/markup-compatibility/2006">
    <mc:Choice xmlns:p159="http://schemas.microsoft.com/office/powerpoint/2015/09/main" Requires="p159">
      <p:transition advClick="0">
        <p159:morph option="byObject"/>
      </p:transition>
    </mc:Choice>
    <mc:Fallback>
      <p:transition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ttangolo con due angoli in diagonale ritagliati 100">
            <a:extLst>
              <a:ext uri="{FF2B5EF4-FFF2-40B4-BE49-F238E27FC236}">
                <a16:creationId xmlns:a16="http://schemas.microsoft.com/office/drawing/2014/main" id="{6C0D555A-60A1-417F-94BD-DB209C5B3CEB}"/>
              </a:ext>
            </a:extLst>
          </p:cNvPr>
          <p:cNvSpPr/>
          <p:nvPr/>
        </p:nvSpPr>
        <p:spPr>
          <a:xfrm rot="10800000">
            <a:off x="2877629" y="1248425"/>
            <a:ext cx="8215363" cy="4841103"/>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386953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grpSp>
        <p:nvGrpSpPr>
          <p:cNvPr id="84" name="Google Shape;1107;p49">
            <a:extLst>
              <a:ext uri="{FF2B5EF4-FFF2-40B4-BE49-F238E27FC236}">
                <a16:creationId xmlns:a16="http://schemas.microsoft.com/office/drawing/2014/main" id="{DF87AB40-4E7D-49D5-A6BC-0F5E78492692}"/>
              </a:ext>
            </a:extLst>
          </p:cNvPr>
          <p:cNvGrpSpPr/>
          <p:nvPr/>
        </p:nvGrpSpPr>
        <p:grpSpPr>
          <a:xfrm>
            <a:off x="482054" y="3165707"/>
            <a:ext cx="529978" cy="475667"/>
            <a:chOff x="2630824" y="1976966"/>
            <a:chExt cx="368185" cy="330454"/>
          </a:xfrm>
          <a:noFill/>
        </p:grpSpPr>
        <p:sp>
          <p:nvSpPr>
            <p:cNvPr id="85" name="Google Shape;1108;p49">
              <a:extLst>
                <a:ext uri="{FF2B5EF4-FFF2-40B4-BE49-F238E27FC236}">
                  <a16:creationId xmlns:a16="http://schemas.microsoft.com/office/drawing/2014/main" id="{B7A990AB-61CE-4E53-8FF1-DDE3CFC2A4AB}"/>
                </a:ext>
              </a:extLst>
            </p:cNvPr>
            <p:cNvSpPr/>
            <p:nvPr/>
          </p:nvSpPr>
          <p:spPr>
            <a:xfrm>
              <a:off x="2630824" y="2059967"/>
              <a:ext cx="229743" cy="247072"/>
            </a:xfrm>
            <a:custGeom>
              <a:avLst/>
              <a:gdLst/>
              <a:ahLst/>
              <a:cxnLst/>
              <a:rect l="l" t="t" r="r" b="b"/>
              <a:pathLst>
                <a:path w="7252" h="7799" extrusionOk="0">
                  <a:moveTo>
                    <a:pt x="167" y="0"/>
                  </a:moveTo>
                  <a:cubicBezTo>
                    <a:pt x="72" y="0"/>
                    <a:pt x="1" y="72"/>
                    <a:pt x="1" y="167"/>
                  </a:cubicBezTo>
                  <a:lnTo>
                    <a:pt x="1" y="7632"/>
                  </a:lnTo>
                  <a:cubicBezTo>
                    <a:pt x="1" y="7727"/>
                    <a:pt x="72" y="7799"/>
                    <a:pt x="167" y="7799"/>
                  </a:cubicBezTo>
                  <a:lnTo>
                    <a:pt x="7085" y="7799"/>
                  </a:lnTo>
                  <a:cubicBezTo>
                    <a:pt x="7180" y="7799"/>
                    <a:pt x="7252" y="7727"/>
                    <a:pt x="7252" y="7632"/>
                  </a:cubicBezTo>
                  <a:cubicBezTo>
                    <a:pt x="7252" y="7549"/>
                    <a:pt x="7180" y="7454"/>
                    <a:pt x="7085" y="7454"/>
                  </a:cubicBezTo>
                  <a:lnTo>
                    <a:pt x="346" y="7454"/>
                  </a:lnTo>
                  <a:lnTo>
                    <a:pt x="346" y="322"/>
                  </a:lnTo>
                  <a:lnTo>
                    <a:pt x="2715" y="322"/>
                  </a:lnTo>
                  <a:lnTo>
                    <a:pt x="3906" y="1512"/>
                  </a:lnTo>
                  <a:cubicBezTo>
                    <a:pt x="3930" y="1548"/>
                    <a:pt x="3977" y="1560"/>
                    <a:pt x="4025" y="1560"/>
                  </a:cubicBezTo>
                  <a:lnTo>
                    <a:pt x="4597" y="1560"/>
                  </a:lnTo>
                  <a:cubicBezTo>
                    <a:pt x="4692" y="1560"/>
                    <a:pt x="4763" y="1489"/>
                    <a:pt x="4763" y="1393"/>
                  </a:cubicBezTo>
                  <a:cubicBezTo>
                    <a:pt x="4763" y="1310"/>
                    <a:pt x="4692" y="1239"/>
                    <a:pt x="4597" y="1239"/>
                  </a:cubicBezTo>
                  <a:lnTo>
                    <a:pt x="4073" y="1239"/>
                  </a:lnTo>
                  <a:lnTo>
                    <a:pt x="2882" y="48"/>
                  </a:lnTo>
                  <a:cubicBezTo>
                    <a:pt x="2858" y="12"/>
                    <a:pt x="2811" y="0"/>
                    <a:pt x="2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9;p49">
              <a:extLst>
                <a:ext uri="{FF2B5EF4-FFF2-40B4-BE49-F238E27FC236}">
                  <a16:creationId xmlns:a16="http://schemas.microsoft.com/office/drawing/2014/main" id="{828D7DE3-4BE8-42E2-9EB8-7C77D9696F74}"/>
                </a:ext>
              </a:extLst>
            </p:cNvPr>
            <p:cNvSpPr/>
            <p:nvPr/>
          </p:nvSpPr>
          <p:spPr>
            <a:xfrm>
              <a:off x="2792646" y="1976966"/>
              <a:ext cx="206364" cy="330454"/>
            </a:xfrm>
            <a:custGeom>
              <a:avLst/>
              <a:gdLst/>
              <a:ahLst/>
              <a:cxnLst/>
              <a:rect l="l" t="t" r="r" b="b"/>
              <a:pathLst>
                <a:path w="6514" h="10431" extrusionOk="0">
                  <a:moveTo>
                    <a:pt x="3894" y="1"/>
                  </a:moveTo>
                  <a:cubicBezTo>
                    <a:pt x="2453" y="1"/>
                    <a:pt x="1286" y="1180"/>
                    <a:pt x="1286" y="2608"/>
                  </a:cubicBezTo>
                  <a:cubicBezTo>
                    <a:pt x="1286" y="3061"/>
                    <a:pt x="1405" y="3513"/>
                    <a:pt x="1632" y="3882"/>
                  </a:cubicBezTo>
                  <a:lnTo>
                    <a:pt x="155" y="3882"/>
                  </a:lnTo>
                  <a:cubicBezTo>
                    <a:pt x="72" y="3882"/>
                    <a:pt x="1" y="3954"/>
                    <a:pt x="1" y="4049"/>
                  </a:cubicBezTo>
                  <a:cubicBezTo>
                    <a:pt x="1" y="4132"/>
                    <a:pt x="72" y="4216"/>
                    <a:pt x="155" y="4216"/>
                  </a:cubicBezTo>
                  <a:lnTo>
                    <a:pt x="1858" y="4216"/>
                  </a:lnTo>
                  <a:cubicBezTo>
                    <a:pt x="2334" y="4811"/>
                    <a:pt x="3072" y="5192"/>
                    <a:pt x="3894" y="5192"/>
                  </a:cubicBezTo>
                  <a:cubicBezTo>
                    <a:pt x="4061" y="5192"/>
                    <a:pt x="4227" y="5180"/>
                    <a:pt x="4382" y="5144"/>
                  </a:cubicBezTo>
                  <a:lnTo>
                    <a:pt x="4382" y="10109"/>
                  </a:lnTo>
                  <a:lnTo>
                    <a:pt x="2632" y="10109"/>
                  </a:lnTo>
                  <a:cubicBezTo>
                    <a:pt x="2537" y="10109"/>
                    <a:pt x="2465" y="10181"/>
                    <a:pt x="2465" y="10264"/>
                  </a:cubicBezTo>
                  <a:cubicBezTo>
                    <a:pt x="2465" y="10359"/>
                    <a:pt x="2537" y="10431"/>
                    <a:pt x="2632" y="10431"/>
                  </a:cubicBezTo>
                  <a:lnTo>
                    <a:pt x="4549" y="10431"/>
                  </a:lnTo>
                  <a:cubicBezTo>
                    <a:pt x="4644" y="10431"/>
                    <a:pt x="4715" y="10359"/>
                    <a:pt x="4715" y="10264"/>
                  </a:cubicBezTo>
                  <a:lnTo>
                    <a:pt x="4715" y="5061"/>
                  </a:lnTo>
                  <a:cubicBezTo>
                    <a:pt x="5061" y="4942"/>
                    <a:pt x="5382" y="4752"/>
                    <a:pt x="5656" y="4490"/>
                  </a:cubicBezTo>
                  <a:cubicBezTo>
                    <a:pt x="6132" y="4049"/>
                    <a:pt x="6430" y="3442"/>
                    <a:pt x="6466" y="2787"/>
                  </a:cubicBezTo>
                  <a:cubicBezTo>
                    <a:pt x="6513" y="2680"/>
                    <a:pt x="6442" y="2585"/>
                    <a:pt x="6358" y="2585"/>
                  </a:cubicBezTo>
                  <a:cubicBezTo>
                    <a:pt x="6263" y="2585"/>
                    <a:pt x="6168" y="2644"/>
                    <a:pt x="6168" y="2751"/>
                  </a:cubicBezTo>
                  <a:cubicBezTo>
                    <a:pt x="6085" y="3930"/>
                    <a:pt x="5096" y="4847"/>
                    <a:pt x="3906" y="4847"/>
                  </a:cubicBezTo>
                  <a:cubicBezTo>
                    <a:pt x="2656" y="4847"/>
                    <a:pt x="1644" y="3835"/>
                    <a:pt x="1644" y="2585"/>
                  </a:cubicBezTo>
                  <a:cubicBezTo>
                    <a:pt x="1644" y="1334"/>
                    <a:pt x="2656" y="322"/>
                    <a:pt x="3906" y="322"/>
                  </a:cubicBezTo>
                  <a:cubicBezTo>
                    <a:pt x="4977" y="322"/>
                    <a:pt x="5918" y="1084"/>
                    <a:pt x="6132" y="2144"/>
                  </a:cubicBezTo>
                  <a:cubicBezTo>
                    <a:pt x="6143" y="2220"/>
                    <a:pt x="6214" y="2277"/>
                    <a:pt x="6299" y="2277"/>
                  </a:cubicBezTo>
                  <a:cubicBezTo>
                    <a:pt x="6306" y="2277"/>
                    <a:pt x="6315" y="2276"/>
                    <a:pt x="6323" y="2275"/>
                  </a:cubicBezTo>
                  <a:cubicBezTo>
                    <a:pt x="6406" y="2263"/>
                    <a:pt x="6466" y="2168"/>
                    <a:pt x="6454" y="2085"/>
                  </a:cubicBezTo>
                  <a:cubicBezTo>
                    <a:pt x="6204" y="882"/>
                    <a:pt x="5132" y="1"/>
                    <a:pt x="3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10;p49">
              <a:extLst>
                <a:ext uri="{FF2B5EF4-FFF2-40B4-BE49-F238E27FC236}">
                  <a16:creationId xmlns:a16="http://schemas.microsoft.com/office/drawing/2014/main" id="{937852F2-74B7-44C2-8C24-ADFC86F2659D}"/>
                </a:ext>
              </a:extLst>
            </p:cNvPr>
            <p:cNvSpPr/>
            <p:nvPr/>
          </p:nvSpPr>
          <p:spPr>
            <a:xfrm>
              <a:off x="2876376" y="2005256"/>
              <a:ext cx="78123" cy="91333"/>
            </a:xfrm>
            <a:custGeom>
              <a:avLst/>
              <a:gdLst/>
              <a:ahLst/>
              <a:cxnLst/>
              <a:rect l="l" t="t" r="r" b="b"/>
              <a:pathLst>
                <a:path w="2466" h="2883" extrusionOk="0">
                  <a:moveTo>
                    <a:pt x="1239" y="346"/>
                  </a:moveTo>
                  <a:cubicBezTo>
                    <a:pt x="1406" y="346"/>
                    <a:pt x="1537" y="477"/>
                    <a:pt x="1537" y="644"/>
                  </a:cubicBezTo>
                  <a:lnTo>
                    <a:pt x="1537" y="1061"/>
                  </a:lnTo>
                  <a:lnTo>
                    <a:pt x="941" y="1061"/>
                  </a:lnTo>
                  <a:lnTo>
                    <a:pt x="941" y="644"/>
                  </a:lnTo>
                  <a:cubicBezTo>
                    <a:pt x="941" y="477"/>
                    <a:pt x="1072" y="346"/>
                    <a:pt x="1239" y="346"/>
                  </a:cubicBezTo>
                  <a:close/>
                  <a:moveTo>
                    <a:pt x="2120" y="1394"/>
                  </a:moveTo>
                  <a:lnTo>
                    <a:pt x="2120" y="2561"/>
                  </a:lnTo>
                  <a:lnTo>
                    <a:pt x="358" y="2561"/>
                  </a:lnTo>
                  <a:lnTo>
                    <a:pt x="358" y="1394"/>
                  </a:lnTo>
                  <a:close/>
                  <a:moveTo>
                    <a:pt x="1227" y="1"/>
                  </a:moveTo>
                  <a:cubicBezTo>
                    <a:pt x="870" y="1"/>
                    <a:pt x="584" y="275"/>
                    <a:pt x="584" y="644"/>
                  </a:cubicBezTo>
                  <a:lnTo>
                    <a:pt x="584" y="1061"/>
                  </a:lnTo>
                  <a:lnTo>
                    <a:pt x="167" y="1061"/>
                  </a:lnTo>
                  <a:cubicBezTo>
                    <a:pt x="84" y="1061"/>
                    <a:pt x="1" y="1132"/>
                    <a:pt x="1" y="1215"/>
                  </a:cubicBezTo>
                  <a:lnTo>
                    <a:pt x="1" y="2727"/>
                  </a:lnTo>
                  <a:cubicBezTo>
                    <a:pt x="1" y="2811"/>
                    <a:pt x="84" y="2882"/>
                    <a:pt x="167" y="2882"/>
                  </a:cubicBezTo>
                  <a:lnTo>
                    <a:pt x="2263" y="2882"/>
                  </a:lnTo>
                  <a:cubicBezTo>
                    <a:pt x="2358" y="2882"/>
                    <a:pt x="2430" y="2811"/>
                    <a:pt x="2430" y="2727"/>
                  </a:cubicBezTo>
                  <a:lnTo>
                    <a:pt x="2430" y="1215"/>
                  </a:lnTo>
                  <a:cubicBezTo>
                    <a:pt x="2465" y="1132"/>
                    <a:pt x="2382" y="1061"/>
                    <a:pt x="2275" y="1061"/>
                  </a:cubicBezTo>
                  <a:lnTo>
                    <a:pt x="1870" y="1061"/>
                  </a:lnTo>
                  <a:lnTo>
                    <a:pt x="1870" y="644"/>
                  </a:lnTo>
                  <a:cubicBezTo>
                    <a:pt x="1870" y="287"/>
                    <a:pt x="1584"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11;p49">
              <a:extLst>
                <a:ext uri="{FF2B5EF4-FFF2-40B4-BE49-F238E27FC236}">
                  <a16:creationId xmlns:a16="http://schemas.microsoft.com/office/drawing/2014/main" id="{BA11D1D7-95A0-410F-8C5E-526CB5E37712}"/>
                </a:ext>
              </a:extLst>
            </p:cNvPr>
            <p:cNvSpPr/>
            <p:nvPr/>
          </p:nvSpPr>
          <p:spPr>
            <a:xfrm>
              <a:off x="2715695" y="2177659"/>
              <a:ext cx="43782" cy="43402"/>
            </a:xfrm>
            <a:custGeom>
              <a:avLst/>
              <a:gdLst/>
              <a:ahLst/>
              <a:cxnLst/>
              <a:rect l="l" t="t" r="r" b="b"/>
              <a:pathLst>
                <a:path w="1382" h="1370" extrusionOk="0">
                  <a:moveTo>
                    <a:pt x="1048" y="345"/>
                  </a:moveTo>
                  <a:lnTo>
                    <a:pt x="1048" y="1048"/>
                  </a:lnTo>
                  <a:lnTo>
                    <a:pt x="346" y="1048"/>
                  </a:lnTo>
                  <a:lnTo>
                    <a:pt x="346" y="345"/>
                  </a:lnTo>
                  <a:close/>
                  <a:moveTo>
                    <a:pt x="167" y="0"/>
                  </a:moveTo>
                  <a:cubicBezTo>
                    <a:pt x="72" y="0"/>
                    <a:pt x="1" y="83"/>
                    <a:pt x="1" y="167"/>
                  </a:cubicBezTo>
                  <a:lnTo>
                    <a:pt x="1" y="1215"/>
                  </a:lnTo>
                  <a:cubicBezTo>
                    <a:pt x="1" y="1298"/>
                    <a:pt x="72" y="1369"/>
                    <a:pt x="167" y="1369"/>
                  </a:cubicBezTo>
                  <a:lnTo>
                    <a:pt x="1203" y="1369"/>
                  </a:lnTo>
                  <a:cubicBezTo>
                    <a:pt x="1298" y="1369"/>
                    <a:pt x="1370" y="1298"/>
                    <a:pt x="1370" y="1215"/>
                  </a:cubicBezTo>
                  <a:lnTo>
                    <a:pt x="1370" y="167"/>
                  </a:lnTo>
                  <a:cubicBezTo>
                    <a:pt x="1382" y="83"/>
                    <a:pt x="1310"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2;p49">
              <a:extLst>
                <a:ext uri="{FF2B5EF4-FFF2-40B4-BE49-F238E27FC236}">
                  <a16:creationId xmlns:a16="http://schemas.microsoft.com/office/drawing/2014/main" id="{64C5B1E0-0B1E-440B-8A52-B1EB6E24D38B}"/>
                </a:ext>
              </a:extLst>
            </p:cNvPr>
            <p:cNvSpPr/>
            <p:nvPr/>
          </p:nvSpPr>
          <p:spPr>
            <a:xfrm>
              <a:off x="2770026" y="2177659"/>
              <a:ext cx="88292" cy="10581"/>
            </a:xfrm>
            <a:custGeom>
              <a:avLst/>
              <a:gdLst/>
              <a:ahLst/>
              <a:cxnLst/>
              <a:rect l="l" t="t" r="r" b="b"/>
              <a:pathLst>
                <a:path w="2787" h="334" extrusionOk="0">
                  <a:moveTo>
                    <a:pt x="167" y="0"/>
                  </a:moveTo>
                  <a:cubicBezTo>
                    <a:pt x="72" y="0"/>
                    <a:pt x="0" y="83"/>
                    <a:pt x="0" y="167"/>
                  </a:cubicBezTo>
                  <a:cubicBezTo>
                    <a:pt x="0" y="262"/>
                    <a:pt x="72" y="333"/>
                    <a:pt x="167" y="333"/>
                  </a:cubicBezTo>
                  <a:lnTo>
                    <a:pt x="2620" y="333"/>
                  </a:lnTo>
                  <a:cubicBezTo>
                    <a:pt x="2703" y="333"/>
                    <a:pt x="2786" y="262"/>
                    <a:pt x="2786" y="167"/>
                  </a:cubicBezTo>
                  <a:cubicBezTo>
                    <a:pt x="2786" y="83"/>
                    <a:pt x="2703" y="0"/>
                    <a:pt x="2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3;p49">
              <a:extLst>
                <a:ext uri="{FF2B5EF4-FFF2-40B4-BE49-F238E27FC236}">
                  <a16:creationId xmlns:a16="http://schemas.microsoft.com/office/drawing/2014/main" id="{917F65DF-1191-4631-85D8-75F72BE127B6}"/>
                </a:ext>
              </a:extLst>
            </p:cNvPr>
            <p:cNvSpPr/>
            <p:nvPr/>
          </p:nvSpPr>
          <p:spPr>
            <a:xfrm>
              <a:off x="2770026" y="2194227"/>
              <a:ext cx="88292" cy="10613"/>
            </a:xfrm>
            <a:custGeom>
              <a:avLst/>
              <a:gdLst/>
              <a:ahLst/>
              <a:cxnLst/>
              <a:rect l="l" t="t" r="r" b="b"/>
              <a:pathLst>
                <a:path w="2787" h="335" extrusionOk="0">
                  <a:moveTo>
                    <a:pt x="167" y="1"/>
                  </a:moveTo>
                  <a:cubicBezTo>
                    <a:pt x="72" y="1"/>
                    <a:pt x="0" y="72"/>
                    <a:pt x="0" y="168"/>
                  </a:cubicBezTo>
                  <a:cubicBezTo>
                    <a:pt x="0" y="251"/>
                    <a:pt x="72" y="334"/>
                    <a:pt x="167" y="334"/>
                  </a:cubicBezTo>
                  <a:lnTo>
                    <a:pt x="2620" y="334"/>
                  </a:lnTo>
                  <a:cubicBezTo>
                    <a:pt x="2703" y="334"/>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4;p49">
              <a:extLst>
                <a:ext uri="{FF2B5EF4-FFF2-40B4-BE49-F238E27FC236}">
                  <a16:creationId xmlns:a16="http://schemas.microsoft.com/office/drawing/2014/main" id="{3F709C2A-B45B-413D-AB14-C9DFD9A8A8EE}"/>
                </a:ext>
              </a:extLst>
            </p:cNvPr>
            <p:cNvSpPr/>
            <p:nvPr/>
          </p:nvSpPr>
          <p:spPr>
            <a:xfrm>
              <a:off x="2770026" y="2210828"/>
              <a:ext cx="88292" cy="10233"/>
            </a:xfrm>
            <a:custGeom>
              <a:avLst/>
              <a:gdLst/>
              <a:ahLst/>
              <a:cxnLst/>
              <a:rect l="l" t="t" r="r" b="b"/>
              <a:pathLst>
                <a:path w="2787" h="323" extrusionOk="0">
                  <a:moveTo>
                    <a:pt x="167" y="1"/>
                  </a:moveTo>
                  <a:cubicBezTo>
                    <a:pt x="72" y="1"/>
                    <a:pt x="0" y="72"/>
                    <a:pt x="0" y="168"/>
                  </a:cubicBezTo>
                  <a:cubicBezTo>
                    <a:pt x="0" y="251"/>
                    <a:pt x="72" y="322"/>
                    <a:pt x="167" y="322"/>
                  </a:cubicBezTo>
                  <a:lnTo>
                    <a:pt x="2620" y="322"/>
                  </a:lnTo>
                  <a:cubicBezTo>
                    <a:pt x="2703" y="322"/>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15;p49">
              <a:extLst>
                <a:ext uri="{FF2B5EF4-FFF2-40B4-BE49-F238E27FC236}">
                  <a16:creationId xmlns:a16="http://schemas.microsoft.com/office/drawing/2014/main" id="{EB1DBCF3-90EC-4E55-8F4C-93516873A96B}"/>
                </a:ext>
              </a:extLst>
            </p:cNvPr>
            <p:cNvSpPr/>
            <p:nvPr/>
          </p:nvSpPr>
          <p:spPr>
            <a:xfrm>
              <a:off x="2908436" y="2058447"/>
              <a:ext cx="16252" cy="18913"/>
            </a:xfrm>
            <a:custGeom>
              <a:avLst/>
              <a:gdLst/>
              <a:ahLst/>
              <a:cxnLst/>
              <a:rect l="l" t="t" r="r" b="b"/>
              <a:pathLst>
                <a:path w="513" h="597" extrusionOk="0">
                  <a:moveTo>
                    <a:pt x="167" y="1"/>
                  </a:moveTo>
                  <a:cubicBezTo>
                    <a:pt x="72" y="1"/>
                    <a:pt x="1" y="72"/>
                    <a:pt x="1" y="167"/>
                  </a:cubicBezTo>
                  <a:cubicBezTo>
                    <a:pt x="1" y="227"/>
                    <a:pt x="36" y="286"/>
                    <a:pt x="96" y="310"/>
                  </a:cubicBezTo>
                  <a:lnTo>
                    <a:pt x="96" y="429"/>
                  </a:lnTo>
                  <a:cubicBezTo>
                    <a:pt x="96" y="525"/>
                    <a:pt x="167" y="596"/>
                    <a:pt x="263" y="596"/>
                  </a:cubicBezTo>
                  <a:cubicBezTo>
                    <a:pt x="346" y="596"/>
                    <a:pt x="417" y="525"/>
                    <a:pt x="417" y="429"/>
                  </a:cubicBezTo>
                  <a:lnTo>
                    <a:pt x="417" y="310"/>
                  </a:lnTo>
                  <a:cubicBezTo>
                    <a:pt x="465" y="286"/>
                    <a:pt x="513" y="227"/>
                    <a:pt x="513" y="167"/>
                  </a:cubicBezTo>
                  <a:cubicBezTo>
                    <a:pt x="513" y="72"/>
                    <a:pt x="441"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Ovale 180">
            <a:extLst>
              <a:ext uri="{FF2B5EF4-FFF2-40B4-BE49-F238E27FC236}">
                <a16:creationId xmlns:a16="http://schemas.microsoft.com/office/drawing/2014/main" id="{B122AD07-1266-4701-A8A9-35E583DAC0F2}"/>
              </a:ext>
            </a:extLst>
          </p:cNvPr>
          <p:cNvSpPr/>
          <p:nvPr/>
        </p:nvSpPr>
        <p:spPr>
          <a:xfrm>
            <a:off x="822055" y="3094155"/>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A860A257-AB84-42E9-B0B1-5AA07F511EC9}"/>
              </a:ext>
            </a:extLst>
          </p:cNvPr>
          <p:cNvSpPr>
            <a:spLocks noGrp="1"/>
          </p:cNvSpPr>
          <p:nvPr>
            <p:ph type="ctrTitle"/>
          </p:nvPr>
        </p:nvSpPr>
        <p:spPr>
          <a:xfrm>
            <a:off x="3541778" y="265439"/>
            <a:ext cx="6179867" cy="894000"/>
          </a:xfrm>
        </p:spPr>
        <p:txBody>
          <a:bodyPr/>
          <a:lstStyle/>
          <a:p>
            <a:pPr algn="ctr"/>
            <a:r>
              <a:rPr lang="it-IT" dirty="0">
                <a:solidFill>
                  <a:schemeClr val="tx1"/>
                </a:solidFill>
              </a:rPr>
              <a:t>Classificatore KNN</a:t>
            </a:r>
          </a:p>
        </p:txBody>
      </p:sp>
      <p:sp>
        <p:nvSpPr>
          <p:cNvPr id="235" name="Ovale 234">
            <a:hlinkClick r:id="rId2" action="ppaction://hlinksldjump"/>
            <a:extLst>
              <a:ext uri="{FF2B5EF4-FFF2-40B4-BE49-F238E27FC236}">
                <a16:creationId xmlns:a16="http://schemas.microsoft.com/office/drawing/2014/main" id="{CA79EDC2-B4E0-4F4B-BF86-55E586A822DB}"/>
              </a:ext>
            </a:extLst>
          </p:cNvPr>
          <p:cNvSpPr/>
          <p:nvPr/>
        </p:nvSpPr>
        <p:spPr>
          <a:xfrm>
            <a:off x="1821017" y="228030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7" name="Ovale 236">
            <a:hlinkClick r:id="rId3" action="ppaction://hlinksldjump"/>
            <a:extLst>
              <a:ext uri="{FF2B5EF4-FFF2-40B4-BE49-F238E27FC236}">
                <a16:creationId xmlns:a16="http://schemas.microsoft.com/office/drawing/2014/main" id="{A06CCCE1-85DD-4CFC-A652-9DC695730753}"/>
              </a:ext>
            </a:extLst>
          </p:cNvPr>
          <p:cNvSpPr/>
          <p:nvPr/>
        </p:nvSpPr>
        <p:spPr>
          <a:xfrm>
            <a:off x="1847581" y="328299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9" name="Ovale 238">
            <a:hlinkClick r:id="rId4" action="ppaction://hlinksldjump"/>
            <a:extLst>
              <a:ext uri="{FF2B5EF4-FFF2-40B4-BE49-F238E27FC236}">
                <a16:creationId xmlns:a16="http://schemas.microsoft.com/office/drawing/2014/main" id="{A541AB36-0E73-460A-B98F-1D40EBF85D95}"/>
              </a:ext>
            </a:extLst>
          </p:cNvPr>
          <p:cNvSpPr/>
          <p:nvPr/>
        </p:nvSpPr>
        <p:spPr>
          <a:xfrm>
            <a:off x="1826643" y="4303481"/>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42" name="Immagine 241">
            <a:hlinkClick r:id="rId3" action="ppaction://hlinksldjump"/>
            <a:extLst>
              <a:ext uri="{FF2B5EF4-FFF2-40B4-BE49-F238E27FC236}">
                <a16:creationId xmlns:a16="http://schemas.microsoft.com/office/drawing/2014/main" id="{5FE6F774-3256-455D-BCA3-8902131F289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78330" y="3400611"/>
            <a:ext cx="566209" cy="566209"/>
          </a:xfrm>
          <a:prstGeom prst="rect">
            <a:avLst/>
          </a:prstGeom>
        </p:spPr>
      </p:pic>
      <p:pic>
        <p:nvPicPr>
          <p:cNvPr id="243" name="Immagine 242">
            <a:hlinkClick r:id="rId4" action="ppaction://hlinksldjump"/>
            <a:extLst>
              <a:ext uri="{FF2B5EF4-FFF2-40B4-BE49-F238E27FC236}">
                <a16:creationId xmlns:a16="http://schemas.microsoft.com/office/drawing/2014/main" id="{A5343F0D-63F8-4AAD-B601-FA5AEBB800F3}"/>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85483" y="4362245"/>
            <a:ext cx="516524" cy="642785"/>
          </a:xfrm>
          <a:prstGeom prst="rect">
            <a:avLst/>
          </a:prstGeom>
        </p:spPr>
      </p:pic>
      <p:pic>
        <p:nvPicPr>
          <p:cNvPr id="244" name="Immagine 243" descr="Immagine che contiene freccia&#10;&#10;Descrizione generata automaticamente">
            <a:extLst>
              <a:ext uri="{FF2B5EF4-FFF2-40B4-BE49-F238E27FC236}">
                <a16:creationId xmlns:a16="http://schemas.microsoft.com/office/drawing/2014/main" id="{73AD75D2-C389-41AA-A947-C65491699210}"/>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2380" y="3161389"/>
            <a:ext cx="648878" cy="648878"/>
          </a:xfrm>
          <a:prstGeom prst="rect">
            <a:avLst/>
          </a:prstGeom>
          <a:noFill/>
          <a:ln>
            <a:noFill/>
          </a:ln>
        </p:spPr>
      </p:pic>
      <p:sp>
        <p:nvSpPr>
          <p:cNvPr id="156" name="Google Shape;790;p42">
            <a:hlinkClick r:id="rId2" action="ppaction://hlinksldjump"/>
            <a:extLst>
              <a:ext uri="{FF2B5EF4-FFF2-40B4-BE49-F238E27FC236}">
                <a16:creationId xmlns:a16="http://schemas.microsoft.com/office/drawing/2014/main" id="{E1E5AB1F-ACDC-4CE8-8387-DCEA77B73362}"/>
              </a:ext>
            </a:extLst>
          </p:cNvPr>
          <p:cNvSpPr/>
          <p:nvPr/>
        </p:nvSpPr>
        <p:spPr>
          <a:xfrm>
            <a:off x="2029431" y="2437579"/>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CasellaDiTesto 98">
            <a:extLst>
              <a:ext uri="{FF2B5EF4-FFF2-40B4-BE49-F238E27FC236}">
                <a16:creationId xmlns:a16="http://schemas.microsoft.com/office/drawing/2014/main" id="{E056C32B-F7A2-4338-AD50-3789A27B33A2}"/>
              </a:ext>
            </a:extLst>
          </p:cNvPr>
          <p:cNvSpPr txBox="1"/>
          <p:nvPr/>
        </p:nvSpPr>
        <p:spPr>
          <a:xfrm>
            <a:off x="6149629" y="1899261"/>
            <a:ext cx="4215728" cy="3539430"/>
          </a:xfrm>
          <a:prstGeom prst="rect">
            <a:avLst/>
          </a:prstGeom>
          <a:noFill/>
        </p:spPr>
        <p:txBody>
          <a:bodyPr wrap="square" rtlCol="0">
            <a:spAutoFit/>
          </a:bodyPr>
          <a:lstStyle/>
          <a:p>
            <a:r>
              <a:rPr lang="it-IT" dirty="0">
                <a:solidFill>
                  <a:schemeClr val="bg1"/>
                </a:solidFill>
                <a:latin typeface="Squada One" panose="02000000000000000000" charset="0"/>
                <a:ea typeface="Roboto Condensed Light" panose="020B0604020202020204" charset="0"/>
              </a:rPr>
              <a:t>Il k-</a:t>
            </a:r>
            <a:r>
              <a:rPr lang="it-IT" dirty="0" err="1">
                <a:solidFill>
                  <a:schemeClr val="bg1"/>
                </a:solidFill>
                <a:latin typeface="Squada One" panose="02000000000000000000" charset="0"/>
                <a:ea typeface="Roboto Condensed Light" panose="020B0604020202020204" charset="0"/>
              </a:rPr>
              <a:t>nearest</a:t>
            </a:r>
            <a:r>
              <a:rPr lang="it-IT" dirty="0">
                <a:solidFill>
                  <a:schemeClr val="bg1"/>
                </a:solidFill>
                <a:latin typeface="Squada One" panose="02000000000000000000" charset="0"/>
                <a:ea typeface="Roboto Condensed Light" panose="020B0604020202020204" charset="0"/>
              </a:rPr>
              <a:t> </a:t>
            </a:r>
            <a:r>
              <a:rPr lang="it-IT" dirty="0" err="1">
                <a:solidFill>
                  <a:schemeClr val="bg1"/>
                </a:solidFill>
                <a:latin typeface="Squada One" panose="02000000000000000000" charset="0"/>
                <a:ea typeface="Roboto Condensed Light" panose="020B0604020202020204" charset="0"/>
              </a:rPr>
              <a:t>neighbors</a:t>
            </a:r>
            <a:r>
              <a:rPr lang="it-IT" dirty="0">
                <a:solidFill>
                  <a:schemeClr val="bg1"/>
                </a:solidFill>
                <a:latin typeface="Squada One" panose="02000000000000000000" charset="0"/>
                <a:ea typeface="Roboto Condensed Light" panose="020B0604020202020204" charset="0"/>
              </a:rPr>
              <a:t> (KNN) è un algoritmo utilizzato nel riconoscimento di pattern per la classificazione di oggetti basandosi sulle caratteristiche di ciascun oggetto vicino a quello considerato. L’input è costituito dai k esempi di addestramento che rappresentano lo stato del mondo.</a:t>
            </a:r>
          </a:p>
          <a:p>
            <a:endParaRPr lang="it-IT" dirty="0">
              <a:solidFill>
                <a:schemeClr val="bg1"/>
              </a:solidFill>
              <a:latin typeface="Squada One" panose="02000000000000000000" charset="0"/>
              <a:ea typeface="Roboto Condensed Light" panose="020B0604020202020204" charset="0"/>
            </a:endParaRPr>
          </a:p>
          <a:p>
            <a:r>
              <a:rPr lang="it-IT" dirty="0">
                <a:solidFill>
                  <a:schemeClr val="bg1"/>
                </a:solidFill>
                <a:latin typeface="Squada One" panose="02000000000000000000" charset="0"/>
                <a:ea typeface="Roboto Condensed Light" panose="020B0604020202020204" charset="0"/>
              </a:rPr>
              <a:t>Nella classificazione k-NN, l'output è un'appartenenza a una classe. Un oggetto è classificato da un voto di pluralità dei suoi vicini, con l'oggetto assegnato alla classe più comune tra i suoi k vicini (k è un numero intero positivo, tipicamente piccolo). Se k = 1, l'oggetto viene semplicemente assegnato alla classe di quel singolo vicino più prossimo.</a:t>
            </a:r>
          </a:p>
          <a:p>
            <a:endParaRPr lang="it-IT" dirty="0">
              <a:solidFill>
                <a:schemeClr val="bg1"/>
              </a:solidFill>
              <a:latin typeface="Squada One" panose="02000000000000000000" charset="0"/>
              <a:ea typeface="Roboto Condensed Light" panose="020B0604020202020204" charset="0"/>
            </a:endParaRPr>
          </a:p>
          <a:p>
            <a:r>
              <a:rPr lang="it-IT" dirty="0">
                <a:solidFill>
                  <a:schemeClr val="bg1"/>
                </a:solidFill>
                <a:latin typeface="Squada One" panose="02000000000000000000" charset="0"/>
                <a:ea typeface="Roboto Condensed Light" panose="020B0604020202020204" charset="0"/>
              </a:rPr>
              <a:t>Nella regressione k-NN, l'output è il valore della proprietà per l'oggetto. Questo valore è la media dei valori di k vicini più prossimi.</a:t>
            </a:r>
          </a:p>
        </p:txBody>
      </p:sp>
      <p:pic>
        <p:nvPicPr>
          <p:cNvPr id="13" name="Immagine 12">
            <a:extLst>
              <a:ext uri="{FF2B5EF4-FFF2-40B4-BE49-F238E27FC236}">
                <a16:creationId xmlns:a16="http://schemas.microsoft.com/office/drawing/2014/main" id="{74FDC987-66F2-4A79-994E-50ABD2F8075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9736" y="2632736"/>
            <a:ext cx="2831103" cy="1593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CasellaDiTesto 13">
            <a:extLst>
              <a:ext uri="{FF2B5EF4-FFF2-40B4-BE49-F238E27FC236}">
                <a16:creationId xmlns:a16="http://schemas.microsoft.com/office/drawing/2014/main" id="{D8617044-87F5-4488-B583-0FF23FC24B51}"/>
              </a:ext>
            </a:extLst>
          </p:cNvPr>
          <p:cNvSpPr txBox="1"/>
          <p:nvPr/>
        </p:nvSpPr>
        <p:spPr>
          <a:xfrm>
            <a:off x="3599101" y="4466872"/>
            <a:ext cx="2053767" cy="307777"/>
          </a:xfrm>
          <a:prstGeom prst="rect">
            <a:avLst/>
          </a:prstGeom>
          <a:noFill/>
        </p:spPr>
        <p:txBody>
          <a:bodyPr wrap="none" rtlCol="0">
            <a:spAutoFit/>
          </a:bodyPr>
          <a:lstStyle/>
          <a:p>
            <a:r>
              <a:rPr lang="it-IT" dirty="0">
                <a:latin typeface="Squada One" panose="02000000000000000000" charset="0"/>
              </a:rPr>
              <a:t>Un piccolo esempio animato</a:t>
            </a:r>
          </a:p>
        </p:txBody>
      </p:sp>
      <p:sp>
        <p:nvSpPr>
          <p:cNvPr id="116" name="Ovale 115">
            <a:extLst>
              <a:ext uri="{FF2B5EF4-FFF2-40B4-BE49-F238E27FC236}">
                <a16:creationId xmlns:a16="http://schemas.microsoft.com/office/drawing/2014/main" id="{411BD9CD-29D9-4AB2-9FCA-3724FFE18907}"/>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7" name="Ovale 116">
            <a:extLst>
              <a:ext uri="{FF2B5EF4-FFF2-40B4-BE49-F238E27FC236}">
                <a16:creationId xmlns:a16="http://schemas.microsoft.com/office/drawing/2014/main" id="{B71E3C9C-7D35-4A39-BD55-C473B33F6321}"/>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8" name="Google Shape;775;p41">
            <a:extLst>
              <a:ext uri="{FF2B5EF4-FFF2-40B4-BE49-F238E27FC236}">
                <a16:creationId xmlns:a16="http://schemas.microsoft.com/office/drawing/2014/main" id="{660FF215-070E-4109-B790-48B632613F09}"/>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75;p41">
            <a:hlinkClick r:id="rId11" action="ppaction://hlinksldjump"/>
            <a:extLst>
              <a:ext uri="{FF2B5EF4-FFF2-40B4-BE49-F238E27FC236}">
                <a16:creationId xmlns:a16="http://schemas.microsoft.com/office/drawing/2014/main" id="{A535ECC5-A1DA-47A8-BEFC-6834DF80A03C}"/>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Ovale 119">
            <a:extLst>
              <a:ext uri="{FF2B5EF4-FFF2-40B4-BE49-F238E27FC236}">
                <a16:creationId xmlns:a16="http://schemas.microsoft.com/office/drawing/2014/main" id="{BC2C5651-694E-4CBF-A3D1-B3F50B935F42}"/>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21" name="Ovale 120">
            <a:extLst>
              <a:ext uri="{FF2B5EF4-FFF2-40B4-BE49-F238E27FC236}">
                <a16:creationId xmlns:a16="http://schemas.microsoft.com/office/drawing/2014/main" id="{0A830A0E-A9B4-463F-B193-CA83FA69EB51}"/>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22" name="Immagine 121">
            <a:extLst>
              <a:ext uri="{FF2B5EF4-FFF2-40B4-BE49-F238E27FC236}">
                <a16:creationId xmlns:a16="http://schemas.microsoft.com/office/drawing/2014/main" id="{426E1A18-D89E-48A7-BBD6-9EE1E365302F}"/>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123" name="Immagine 122">
            <a:hlinkClick r:id="rId14" action="ppaction://hlinksldjump"/>
            <a:extLst>
              <a:ext uri="{FF2B5EF4-FFF2-40B4-BE49-F238E27FC236}">
                <a16:creationId xmlns:a16="http://schemas.microsoft.com/office/drawing/2014/main" id="{6DC4968D-8886-460B-94C6-669CED0206C8}"/>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124" name="Elemento grafico 123" descr="Informazioni con riempimento a tinta unita">
            <a:extLst>
              <a:ext uri="{FF2B5EF4-FFF2-40B4-BE49-F238E27FC236}">
                <a16:creationId xmlns:a16="http://schemas.microsoft.com/office/drawing/2014/main" id="{FBBA9887-2A08-4FBC-91DF-E0CBD7C6BB7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52344" y="581493"/>
            <a:ext cx="745338" cy="745338"/>
          </a:xfrm>
          <a:prstGeom prst="rect">
            <a:avLst/>
          </a:prstGeom>
        </p:spPr>
      </p:pic>
      <p:pic>
        <p:nvPicPr>
          <p:cNvPr id="125" name="Elemento grafico 124" descr="Informazioni con riempimento a tinta unita">
            <a:hlinkClick r:id="rId17" action="ppaction://hlinksldjump"/>
            <a:extLst>
              <a:ext uri="{FF2B5EF4-FFF2-40B4-BE49-F238E27FC236}">
                <a16:creationId xmlns:a16="http://schemas.microsoft.com/office/drawing/2014/main" id="{A3ACC593-3B4E-4320-A819-7801706DEE8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8519" y="581493"/>
            <a:ext cx="745338" cy="745338"/>
          </a:xfrm>
          <a:prstGeom prst="rect">
            <a:avLst/>
          </a:prstGeom>
        </p:spPr>
      </p:pic>
      <p:pic>
        <p:nvPicPr>
          <p:cNvPr id="126" name="Elemento grafico 125" descr="{0} con riempimento a tinta unita">
            <a:extLst>
              <a:ext uri="{FF2B5EF4-FFF2-40B4-BE49-F238E27FC236}">
                <a16:creationId xmlns:a16="http://schemas.microsoft.com/office/drawing/2014/main" id="{80EE3A35-30A7-4210-9E1B-0940AFACD00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88884" y="5599125"/>
            <a:ext cx="607345" cy="607345"/>
          </a:xfrm>
          <a:prstGeom prst="rect">
            <a:avLst/>
          </a:prstGeom>
        </p:spPr>
      </p:pic>
      <p:pic>
        <p:nvPicPr>
          <p:cNvPr id="127" name="Elemento grafico 126" descr="{0} con riempimento a tinta unita">
            <a:hlinkClick r:id="rId20" action="ppaction://hlinksldjump"/>
            <a:extLst>
              <a:ext uri="{FF2B5EF4-FFF2-40B4-BE49-F238E27FC236}">
                <a16:creationId xmlns:a16="http://schemas.microsoft.com/office/drawing/2014/main" id="{47183E52-1B3F-4F45-9C8E-ADA97650231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3891869391"/>
      </p:ext>
    </p:extLst>
  </p:cSld>
  <p:clrMapOvr>
    <a:masterClrMapping/>
  </p:clrMapOvr>
  <mc:AlternateContent xmlns:mc="http://schemas.openxmlformats.org/markup-compatibility/2006">
    <mc:Choice xmlns:p159="http://schemas.microsoft.com/office/powerpoint/2015/09/main" Requires="p159">
      <p:transition advClick="0">
        <p159:morph option="byObject"/>
      </p:transition>
    </mc:Choice>
    <mc:Fallback>
      <p:transition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ttangolo con due angoli in diagonale ritagliati 100">
            <a:extLst>
              <a:ext uri="{FF2B5EF4-FFF2-40B4-BE49-F238E27FC236}">
                <a16:creationId xmlns:a16="http://schemas.microsoft.com/office/drawing/2014/main" id="{B55C57E0-1199-4B9A-ABFE-AB64EB562606}"/>
              </a:ext>
            </a:extLst>
          </p:cNvPr>
          <p:cNvSpPr/>
          <p:nvPr/>
        </p:nvSpPr>
        <p:spPr>
          <a:xfrm rot="10800000">
            <a:off x="2937082" y="1225486"/>
            <a:ext cx="8215363" cy="4841103"/>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p>
        </p:txBody>
      </p:sp>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386953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grpSp>
        <p:nvGrpSpPr>
          <p:cNvPr id="84" name="Google Shape;1107;p49">
            <a:extLst>
              <a:ext uri="{FF2B5EF4-FFF2-40B4-BE49-F238E27FC236}">
                <a16:creationId xmlns:a16="http://schemas.microsoft.com/office/drawing/2014/main" id="{DF87AB40-4E7D-49D5-A6BC-0F5E78492692}"/>
              </a:ext>
            </a:extLst>
          </p:cNvPr>
          <p:cNvGrpSpPr/>
          <p:nvPr/>
        </p:nvGrpSpPr>
        <p:grpSpPr>
          <a:xfrm>
            <a:off x="482054" y="3165707"/>
            <a:ext cx="529978" cy="475667"/>
            <a:chOff x="2630824" y="1976966"/>
            <a:chExt cx="368185" cy="330454"/>
          </a:xfrm>
          <a:noFill/>
        </p:grpSpPr>
        <p:sp>
          <p:nvSpPr>
            <p:cNvPr id="85" name="Google Shape;1108;p49">
              <a:extLst>
                <a:ext uri="{FF2B5EF4-FFF2-40B4-BE49-F238E27FC236}">
                  <a16:creationId xmlns:a16="http://schemas.microsoft.com/office/drawing/2014/main" id="{B7A990AB-61CE-4E53-8FF1-DDE3CFC2A4AB}"/>
                </a:ext>
              </a:extLst>
            </p:cNvPr>
            <p:cNvSpPr/>
            <p:nvPr/>
          </p:nvSpPr>
          <p:spPr>
            <a:xfrm>
              <a:off x="2630824" y="2059967"/>
              <a:ext cx="229743" cy="247072"/>
            </a:xfrm>
            <a:custGeom>
              <a:avLst/>
              <a:gdLst/>
              <a:ahLst/>
              <a:cxnLst/>
              <a:rect l="l" t="t" r="r" b="b"/>
              <a:pathLst>
                <a:path w="7252" h="7799" extrusionOk="0">
                  <a:moveTo>
                    <a:pt x="167" y="0"/>
                  </a:moveTo>
                  <a:cubicBezTo>
                    <a:pt x="72" y="0"/>
                    <a:pt x="1" y="72"/>
                    <a:pt x="1" y="167"/>
                  </a:cubicBezTo>
                  <a:lnTo>
                    <a:pt x="1" y="7632"/>
                  </a:lnTo>
                  <a:cubicBezTo>
                    <a:pt x="1" y="7727"/>
                    <a:pt x="72" y="7799"/>
                    <a:pt x="167" y="7799"/>
                  </a:cubicBezTo>
                  <a:lnTo>
                    <a:pt x="7085" y="7799"/>
                  </a:lnTo>
                  <a:cubicBezTo>
                    <a:pt x="7180" y="7799"/>
                    <a:pt x="7252" y="7727"/>
                    <a:pt x="7252" y="7632"/>
                  </a:cubicBezTo>
                  <a:cubicBezTo>
                    <a:pt x="7252" y="7549"/>
                    <a:pt x="7180" y="7454"/>
                    <a:pt x="7085" y="7454"/>
                  </a:cubicBezTo>
                  <a:lnTo>
                    <a:pt x="346" y="7454"/>
                  </a:lnTo>
                  <a:lnTo>
                    <a:pt x="346" y="322"/>
                  </a:lnTo>
                  <a:lnTo>
                    <a:pt x="2715" y="322"/>
                  </a:lnTo>
                  <a:lnTo>
                    <a:pt x="3906" y="1512"/>
                  </a:lnTo>
                  <a:cubicBezTo>
                    <a:pt x="3930" y="1548"/>
                    <a:pt x="3977" y="1560"/>
                    <a:pt x="4025" y="1560"/>
                  </a:cubicBezTo>
                  <a:lnTo>
                    <a:pt x="4597" y="1560"/>
                  </a:lnTo>
                  <a:cubicBezTo>
                    <a:pt x="4692" y="1560"/>
                    <a:pt x="4763" y="1489"/>
                    <a:pt x="4763" y="1393"/>
                  </a:cubicBezTo>
                  <a:cubicBezTo>
                    <a:pt x="4763" y="1310"/>
                    <a:pt x="4692" y="1239"/>
                    <a:pt x="4597" y="1239"/>
                  </a:cubicBezTo>
                  <a:lnTo>
                    <a:pt x="4073" y="1239"/>
                  </a:lnTo>
                  <a:lnTo>
                    <a:pt x="2882" y="48"/>
                  </a:lnTo>
                  <a:cubicBezTo>
                    <a:pt x="2858" y="12"/>
                    <a:pt x="2811" y="0"/>
                    <a:pt x="2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9;p49">
              <a:extLst>
                <a:ext uri="{FF2B5EF4-FFF2-40B4-BE49-F238E27FC236}">
                  <a16:creationId xmlns:a16="http://schemas.microsoft.com/office/drawing/2014/main" id="{828D7DE3-4BE8-42E2-9EB8-7C77D9696F74}"/>
                </a:ext>
              </a:extLst>
            </p:cNvPr>
            <p:cNvSpPr/>
            <p:nvPr/>
          </p:nvSpPr>
          <p:spPr>
            <a:xfrm>
              <a:off x="2792646" y="1976966"/>
              <a:ext cx="206364" cy="330454"/>
            </a:xfrm>
            <a:custGeom>
              <a:avLst/>
              <a:gdLst/>
              <a:ahLst/>
              <a:cxnLst/>
              <a:rect l="l" t="t" r="r" b="b"/>
              <a:pathLst>
                <a:path w="6514" h="10431" extrusionOk="0">
                  <a:moveTo>
                    <a:pt x="3894" y="1"/>
                  </a:moveTo>
                  <a:cubicBezTo>
                    <a:pt x="2453" y="1"/>
                    <a:pt x="1286" y="1180"/>
                    <a:pt x="1286" y="2608"/>
                  </a:cubicBezTo>
                  <a:cubicBezTo>
                    <a:pt x="1286" y="3061"/>
                    <a:pt x="1405" y="3513"/>
                    <a:pt x="1632" y="3882"/>
                  </a:cubicBezTo>
                  <a:lnTo>
                    <a:pt x="155" y="3882"/>
                  </a:lnTo>
                  <a:cubicBezTo>
                    <a:pt x="72" y="3882"/>
                    <a:pt x="1" y="3954"/>
                    <a:pt x="1" y="4049"/>
                  </a:cubicBezTo>
                  <a:cubicBezTo>
                    <a:pt x="1" y="4132"/>
                    <a:pt x="72" y="4216"/>
                    <a:pt x="155" y="4216"/>
                  </a:cubicBezTo>
                  <a:lnTo>
                    <a:pt x="1858" y="4216"/>
                  </a:lnTo>
                  <a:cubicBezTo>
                    <a:pt x="2334" y="4811"/>
                    <a:pt x="3072" y="5192"/>
                    <a:pt x="3894" y="5192"/>
                  </a:cubicBezTo>
                  <a:cubicBezTo>
                    <a:pt x="4061" y="5192"/>
                    <a:pt x="4227" y="5180"/>
                    <a:pt x="4382" y="5144"/>
                  </a:cubicBezTo>
                  <a:lnTo>
                    <a:pt x="4382" y="10109"/>
                  </a:lnTo>
                  <a:lnTo>
                    <a:pt x="2632" y="10109"/>
                  </a:lnTo>
                  <a:cubicBezTo>
                    <a:pt x="2537" y="10109"/>
                    <a:pt x="2465" y="10181"/>
                    <a:pt x="2465" y="10264"/>
                  </a:cubicBezTo>
                  <a:cubicBezTo>
                    <a:pt x="2465" y="10359"/>
                    <a:pt x="2537" y="10431"/>
                    <a:pt x="2632" y="10431"/>
                  </a:cubicBezTo>
                  <a:lnTo>
                    <a:pt x="4549" y="10431"/>
                  </a:lnTo>
                  <a:cubicBezTo>
                    <a:pt x="4644" y="10431"/>
                    <a:pt x="4715" y="10359"/>
                    <a:pt x="4715" y="10264"/>
                  </a:cubicBezTo>
                  <a:lnTo>
                    <a:pt x="4715" y="5061"/>
                  </a:lnTo>
                  <a:cubicBezTo>
                    <a:pt x="5061" y="4942"/>
                    <a:pt x="5382" y="4752"/>
                    <a:pt x="5656" y="4490"/>
                  </a:cubicBezTo>
                  <a:cubicBezTo>
                    <a:pt x="6132" y="4049"/>
                    <a:pt x="6430" y="3442"/>
                    <a:pt x="6466" y="2787"/>
                  </a:cubicBezTo>
                  <a:cubicBezTo>
                    <a:pt x="6513" y="2680"/>
                    <a:pt x="6442" y="2585"/>
                    <a:pt x="6358" y="2585"/>
                  </a:cubicBezTo>
                  <a:cubicBezTo>
                    <a:pt x="6263" y="2585"/>
                    <a:pt x="6168" y="2644"/>
                    <a:pt x="6168" y="2751"/>
                  </a:cubicBezTo>
                  <a:cubicBezTo>
                    <a:pt x="6085" y="3930"/>
                    <a:pt x="5096" y="4847"/>
                    <a:pt x="3906" y="4847"/>
                  </a:cubicBezTo>
                  <a:cubicBezTo>
                    <a:pt x="2656" y="4847"/>
                    <a:pt x="1644" y="3835"/>
                    <a:pt x="1644" y="2585"/>
                  </a:cubicBezTo>
                  <a:cubicBezTo>
                    <a:pt x="1644" y="1334"/>
                    <a:pt x="2656" y="322"/>
                    <a:pt x="3906" y="322"/>
                  </a:cubicBezTo>
                  <a:cubicBezTo>
                    <a:pt x="4977" y="322"/>
                    <a:pt x="5918" y="1084"/>
                    <a:pt x="6132" y="2144"/>
                  </a:cubicBezTo>
                  <a:cubicBezTo>
                    <a:pt x="6143" y="2220"/>
                    <a:pt x="6214" y="2277"/>
                    <a:pt x="6299" y="2277"/>
                  </a:cubicBezTo>
                  <a:cubicBezTo>
                    <a:pt x="6306" y="2277"/>
                    <a:pt x="6315" y="2276"/>
                    <a:pt x="6323" y="2275"/>
                  </a:cubicBezTo>
                  <a:cubicBezTo>
                    <a:pt x="6406" y="2263"/>
                    <a:pt x="6466" y="2168"/>
                    <a:pt x="6454" y="2085"/>
                  </a:cubicBezTo>
                  <a:cubicBezTo>
                    <a:pt x="6204" y="882"/>
                    <a:pt x="5132" y="1"/>
                    <a:pt x="3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10;p49">
              <a:extLst>
                <a:ext uri="{FF2B5EF4-FFF2-40B4-BE49-F238E27FC236}">
                  <a16:creationId xmlns:a16="http://schemas.microsoft.com/office/drawing/2014/main" id="{937852F2-74B7-44C2-8C24-ADFC86F2659D}"/>
                </a:ext>
              </a:extLst>
            </p:cNvPr>
            <p:cNvSpPr/>
            <p:nvPr/>
          </p:nvSpPr>
          <p:spPr>
            <a:xfrm>
              <a:off x="2876376" y="2005256"/>
              <a:ext cx="78123" cy="91333"/>
            </a:xfrm>
            <a:custGeom>
              <a:avLst/>
              <a:gdLst/>
              <a:ahLst/>
              <a:cxnLst/>
              <a:rect l="l" t="t" r="r" b="b"/>
              <a:pathLst>
                <a:path w="2466" h="2883" extrusionOk="0">
                  <a:moveTo>
                    <a:pt x="1239" y="346"/>
                  </a:moveTo>
                  <a:cubicBezTo>
                    <a:pt x="1406" y="346"/>
                    <a:pt x="1537" y="477"/>
                    <a:pt x="1537" y="644"/>
                  </a:cubicBezTo>
                  <a:lnTo>
                    <a:pt x="1537" y="1061"/>
                  </a:lnTo>
                  <a:lnTo>
                    <a:pt x="941" y="1061"/>
                  </a:lnTo>
                  <a:lnTo>
                    <a:pt x="941" y="644"/>
                  </a:lnTo>
                  <a:cubicBezTo>
                    <a:pt x="941" y="477"/>
                    <a:pt x="1072" y="346"/>
                    <a:pt x="1239" y="346"/>
                  </a:cubicBezTo>
                  <a:close/>
                  <a:moveTo>
                    <a:pt x="2120" y="1394"/>
                  </a:moveTo>
                  <a:lnTo>
                    <a:pt x="2120" y="2561"/>
                  </a:lnTo>
                  <a:lnTo>
                    <a:pt x="358" y="2561"/>
                  </a:lnTo>
                  <a:lnTo>
                    <a:pt x="358" y="1394"/>
                  </a:lnTo>
                  <a:close/>
                  <a:moveTo>
                    <a:pt x="1227" y="1"/>
                  </a:moveTo>
                  <a:cubicBezTo>
                    <a:pt x="870" y="1"/>
                    <a:pt x="584" y="275"/>
                    <a:pt x="584" y="644"/>
                  </a:cubicBezTo>
                  <a:lnTo>
                    <a:pt x="584" y="1061"/>
                  </a:lnTo>
                  <a:lnTo>
                    <a:pt x="167" y="1061"/>
                  </a:lnTo>
                  <a:cubicBezTo>
                    <a:pt x="84" y="1061"/>
                    <a:pt x="1" y="1132"/>
                    <a:pt x="1" y="1215"/>
                  </a:cubicBezTo>
                  <a:lnTo>
                    <a:pt x="1" y="2727"/>
                  </a:lnTo>
                  <a:cubicBezTo>
                    <a:pt x="1" y="2811"/>
                    <a:pt x="84" y="2882"/>
                    <a:pt x="167" y="2882"/>
                  </a:cubicBezTo>
                  <a:lnTo>
                    <a:pt x="2263" y="2882"/>
                  </a:lnTo>
                  <a:cubicBezTo>
                    <a:pt x="2358" y="2882"/>
                    <a:pt x="2430" y="2811"/>
                    <a:pt x="2430" y="2727"/>
                  </a:cubicBezTo>
                  <a:lnTo>
                    <a:pt x="2430" y="1215"/>
                  </a:lnTo>
                  <a:cubicBezTo>
                    <a:pt x="2465" y="1132"/>
                    <a:pt x="2382" y="1061"/>
                    <a:pt x="2275" y="1061"/>
                  </a:cubicBezTo>
                  <a:lnTo>
                    <a:pt x="1870" y="1061"/>
                  </a:lnTo>
                  <a:lnTo>
                    <a:pt x="1870" y="644"/>
                  </a:lnTo>
                  <a:cubicBezTo>
                    <a:pt x="1870" y="287"/>
                    <a:pt x="1584"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11;p49">
              <a:extLst>
                <a:ext uri="{FF2B5EF4-FFF2-40B4-BE49-F238E27FC236}">
                  <a16:creationId xmlns:a16="http://schemas.microsoft.com/office/drawing/2014/main" id="{BA11D1D7-95A0-410F-8C5E-526CB5E37712}"/>
                </a:ext>
              </a:extLst>
            </p:cNvPr>
            <p:cNvSpPr/>
            <p:nvPr/>
          </p:nvSpPr>
          <p:spPr>
            <a:xfrm>
              <a:off x="2715695" y="2177659"/>
              <a:ext cx="43782" cy="43402"/>
            </a:xfrm>
            <a:custGeom>
              <a:avLst/>
              <a:gdLst/>
              <a:ahLst/>
              <a:cxnLst/>
              <a:rect l="l" t="t" r="r" b="b"/>
              <a:pathLst>
                <a:path w="1382" h="1370" extrusionOk="0">
                  <a:moveTo>
                    <a:pt x="1048" y="345"/>
                  </a:moveTo>
                  <a:lnTo>
                    <a:pt x="1048" y="1048"/>
                  </a:lnTo>
                  <a:lnTo>
                    <a:pt x="346" y="1048"/>
                  </a:lnTo>
                  <a:lnTo>
                    <a:pt x="346" y="345"/>
                  </a:lnTo>
                  <a:close/>
                  <a:moveTo>
                    <a:pt x="167" y="0"/>
                  </a:moveTo>
                  <a:cubicBezTo>
                    <a:pt x="72" y="0"/>
                    <a:pt x="1" y="83"/>
                    <a:pt x="1" y="167"/>
                  </a:cubicBezTo>
                  <a:lnTo>
                    <a:pt x="1" y="1215"/>
                  </a:lnTo>
                  <a:cubicBezTo>
                    <a:pt x="1" y="1298"/>
                    <a:pt x="72" y="1369"/>
                    <a:pt x="167" y="1369"/>
                  </a:cubicBezTo>
                  <a:lnTo>
                    <a:pt x="1203" y="1369"/>
                  </a:lnTo>
                  <a:cubicBezTo>
                    <a:pt x="1298" y="1369"/>
                    <a:pt x="1370" y="1298"/>
                    <a:pt x="1370" y="1215"/>
                  </a:cubicBezTo>
                  <a:lnTo>
                    <a:pt x="1370" y="167"/>
                  </a:lnTo>
                  <a:cubicBezTo>
                    <a:pt x="1382" y="83"/>
                    <a:pt x="1310"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2;p49">
              <a:extLst>
                <a:ext uri="{FF2B5EF4-FFF2-40B4-BE49-F238E27FC236}">
                  <a16:creationId xmlns:a16="http://schemas.microsoft.com/office/drawing/2014/main" id="{64C5B1E0-0B1E-440B-8A52-B1EB6E24D38B}"/>
                </a:ext>
              </a:extLst>
            </p:cNvPr>
            <p:cNvSpPr/>
            <p:nvPr/>
          </p:nvSpPr>
          <p:spPr>
            <a:xfrm>
              <a:off x="2770026" y="2177659"/>
              <a:ext cx="88292" cy="10581"/>
            </a:xfrm>
            <a:custGeom>
              <a:avLst/>
              <a:gdLst/>
              <a:ahLst/>
              <a:cxnLst/>
              <a:rect l="l" t="t" r="r" b="b"/>
              <a:pathLst>
                <a:path w="2787" h="334" extrusionOk="0">
                  <a:moveTo>
                    <a:pt x="167" y="0"/>
                  </a:moveTo>
                  <a:cubicBezTo>
                    <a:pt x="72" y="0"/>
                    <a:pt x="0" y="83"/>
                    <a:pt x="0" y="167"/>
                  </a:cubicBezTo>
                  <a:cubicBezTo>
                    <a:pt x="0" y="262"/>
                    <a:pt x="72" y="333"/>
                    <a:pt x="167" y="333"/>
                  </a:cubicBezTo>
                  <a:lnTo>
                    <a:pt x="2620" y="333"/>
                  </a:lnTo>
                  <a:cubicBezTo>
                    <a:pt x="2703" y="333"/>
                    <a:pt x="2786" y="262"/>
                    <a:pt x="2786" y="167"/>
                  </a:cubicBezTo>
                  <a:cubicBezTo>
                    <a:pt x="2786" y="83"/>
                    <a:pt x="2703" y="0"/>
                    <a:pt x="2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3;p49">
              <a:extLst>
                <a:ext uri="{FF2B5EF4-FFF2-40B4-BE49-F238E27FC236}">
                  <a16:creationId xmlns:a16="http://schemas.microsoft.com/office/drawing/2014/main" id="{917F65DF-1191-4631-85D8-75F72BE127B6}"/>
                </a:ext>
              </a:extLst>
            </p:cNvPr>
            <p:cNvSpPr/>
            <p:nvPr/>
          </p:nvSpPr>
          <p:spPr>
            <a:xfrm>
              <a:off x="2770026" y="2194227"/>
              <a:ext cx="88292" cy="10613"/>
            </a:xfrm>
            <a:custGeom>
              <a:avLst/>
              <a:gdLst/>
              <a:ahLst/>
              <a:cxnLst/>
              <a:rect l="l" t="t" r="r" b="b"/>
              <a:pathLst>
                <a:path w="2787" h="335" extrusionOk="0">
                  <a:moveTo>
                    <a:pt x="167" y="1"/>
                  </a:moveTo>
                  <a:cubicBezTo>
                    <a:pt x="72" y="1"/>
                    <a:pt x="0" y="72"/>
                    <a:pt x="0" y="168"/>
                  </a:cubicBezTo>
                  <a:cubicBezTo>
                    <a:pt x="0" y="251"/>
                    <a:pt x="72" y="334"/>
                    <a:pt x="167" y="334"/>
                  </a:cubicBezTo>
                  <a:lnTo>
                    <a:pt x="2620" y="334"/>
                  </a:lnTo>
                  <a:cubicBezTo>
                    <a:pt x="2703" y="334"/>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4;p49">
              <a:extLst>
                <a:ext uri="{FF2B5EF4-FFF2-40B4-BE49-F238E27FC236}">
                  <a16:creationId xmlns:a16="http://schemas.microsoft.com/office/drawing/2014/main" id="{3F709C2A-B45B-413D-AB14-C9DFD9A8A8EE}"/>
                </a:ext>
              </a:extLst>
            </p:cNvPr>
            <p:cNvSpPr/>
            <p:nvPr/>
          </p:nvSpPr>
          <p:spPr>
            <a:xfrm>
              <a:off x="2770026" y="2210828"/>
              <a:ext cx="88292" cy="10233"/>
            </a:xfrm>
            <a:custGeom>
              <a:avLst/>
              <a:gdLst/>
              <a:ahLst/>
              <a:cxnLst/>
              <a:rect l="l" t="t" r="r" b="b"/>
              <a:pathLst>
                <a:path w="2787" h="323" extrusionOk="0">
                  <a:moveTo>
                    <a:pt x="167" y="1"/>
                  </a:moveTo>
                  <a:cubicBezTo>
                    <a:pt x="72" y="1"/>
                    <a:pt x="0" y="72"/>
                    <a:pt x="0" y="168"/>
                  </a:cubicBezTo>
                  <a:cubicBezTo>
                    <a:pt x="0" y="251"/>
                    <a:pt x="72" y="322"/>
                    <a:pt x="167" y="322"/>
                  </a:cubicBezTo>
                  <a:lnTo>
                    <a:pt x="2620" y="322"/>
                  </a:lnTo>
                  <a:cubicBezTo>
                    <a:pt x="2703" y="322"/>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15;p49">
              <a:extLst>
                <a:ext uri="{FF2B5EF4-FFF2-40B4-BE49-F238E27FC236}">
                  <a16:creationId xmlns:a16="http://schemas.microsoft.com/office/drawing/2014/main" id="{EB1DBCF3-90EC-4E55-8F4C-93516873A96B}"/>
                </a:ext>
              </a:extLst>
            </p:cNvPr>
            <p:cNvSpPr/>
            <p:nvPr/>
          </p:nvSpPr>
          <p:spPr>
            <a:xfrm>
              <a:off x="2908436" y="2058447"/>
              <a:ext cx="16252" cy="18913"/>
            </a:xfrm>
            <a:custGeom>
              <a:avLst/>
              <a:gdLst/>
              <a:ahLst/>
              <a:cxnLst/>
              <a:rect l="l" t="t" r="r" b="b"/>
              <a:pathLst>
                <a:path w="513" h="597" extrusionOk="0">
                  <a:moveTo>
                    <a:pt x="167" y="1"/>
                  </a:moveTo>
                  <a:cubicBezTo>
                    <a:pt x="72" y="1"/>
                    <a:pt x="1" y="72"/>
                    <a:pt x="1" y="167"/>
                  </a:cubicBezTo>
                  <a:cubicBezTo>
                    <a:pt x="1" y="227"/>
                    <a:pt x="36" y="286"/>
                    <a:pt x="96" y="310"/>
                  </a:cubicBezTo>
                  <a:lnTo>
                    <a:pt x="96" y="429"/>
                  </a:lnTo>
                  <a:cubicBezTo>
                    <a:pt x="96" y="525"/>
                    <a:pt x="167" y="596"/>
                    <a:pt x="263" y="596"/>
                  </a:cubicBezTo>
                  <a:cubicBezTo>
                    <a:pt x="346" y="596"/>
                    <a:pt x="417" y="525"/>
                    <a:pt x="417" y="429"/>
                  </a:cubicBezTo>
                  <a:lnTo>
                    <a:pt x="417" y="310"/>
                  </a:lnTo>
                  <a:cubicBezTo>
                    <a:pt x="465" y="286"/>
                    <a:pt x="513" y="227"/>
                    <a:pt x="513" y="167"/>
                  </a:cubicBezTo>
                  <a:cubicBezTo>
                    <a:pt x="513" y="72"/>
                    <a:pt x="441"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Ovale 180">
            <a:extLst>
              <a:ext uri="{FF2B5EF4-FFF2-40B4-BE49-F238E27FC236}">
                <a16:creationId xmlns:a16="http://schemas.microsoft.com/office/drawing/2014/main" id="{B122AD07-1266-4701-A8A9-35E583DAC0F2}"/>
              </a:ext>
            </a:extLst>
          </p:cNvPr>
          <p:cNvSpPr/>
          <p:nvPr/>
        </p:nvSpPr>
        <p:spPr>
          <a:xfrm>
            <a:off x="822055" y="3094155"/>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A860A257-AB84-42E9-B0B1-5AA07F511EC9}"/>
              </a:ext>
            </a:extLst>
          </p:cNvPr>
          <p:cNvSpPr>
            <a:spLocks noGrp="1"/>
          </p:cNvSpPr>
          <p:nvPr>
            <p:ph type="ctrTitle"/>
          </p:nvPr>
        </p:nvSpPr>
        <p:spPr>
          <a:xfrm>
            <a:off x="3763149" y="191246"/>
            <a:ext cx="5793805" cy="914431"/>
          </a:xfrm>
        </p:spPr>
        <p:txBody>
          <a:bodyPr/>
          <a:lstStyle/>
          <a:p>
            <a:pPr algn="ctr"/>
            <a:r>
              <a:rPr lang="it-IT" dirty="0" err="1">
                <a:solidFill>
                  <a:schemeClr val="tx1"/>
                </a:solidFill>
              </a:rPr>
              <a:t>Gaussian</a:t>
            </a:r>
            <a:r>
              <a:rPr lang="it-IT" dirty="0">
                <a:solidFill>
                  <a:schemeClr val="tx1"/>
                </a:solidFill>
              </a:rPr>
              <a:t> </a:t>
            </a:r>
            <a:r>
              <a:rPr lang="it-IT" dirty="0" err="1">
                <a:solidFill>
                  <a:schemeClr val="tx1"/>
                </a:solidFill>
              </a:rPr>
              <a:t>Naive</a:t>
            </a:r>
            <a:r>
              <a:rPr lang="it-IT" dirty="0">
                <a:solidFill>
                  <a:schemeClr val="tx1"/>
                </a:solidFill>
              </a:rPr>
              <a:t> </a:t>
            </a:r>
            <a:r>
              <a:rPr lang="it-IT" dirty="0" err="1">
                <a:solidFill>
                  <a:schemeClr val="tx1"/>
                </a:solidFill>
              </a:rPr>
              <a:t>Bayes</a:t>
            </a:r>
            <a:endParaRPr lang="it-IT" dirty="0">
              <a:solidFill>
                <a:schemeClr val="tx1"/>
              </a:solidFill>
            </a:endParaRPr>
          </a:p>
        </p:txBody>
      </p:sp>
      <p:sp>
        <p:nvSpPr>
          <p:cNvPr id="235" name="Ovale 234">
            <a:hlinkClick r:id="rId2" action="ppaction://hlinksldjump"/>
            <a:extLst>
              <a:ext uri="{FF2B5EF4-FFF2-40B4-BE49-F238E27FC236}">
                <a16:creationId xmlns:a16="http://schemas.microsoft.com/office/drawing/2014/main" id="{CA79EDC2-B4E0-4F4B-BF86-55E586A822DB}"/>
              </a:ext>
            </a:extLst>
          </p:cNvPr>
          <p:cNvSpPr/>
          <p:nvPr/>
        </p:nvSpPr>
        <p:spPr>
          <a:xfrm>
            <a:off x="1821017" y="228030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7" name="Ovale 236">
            <a:hlinkClick r:id="rId3" action="ppaction://hlinksldjump"/>
            <a:extLst>
              <a:ext uri="{FF2B5EF4-FFF2-40B4-BE49-F238E27FC236}">
                <a16:creationId xmlns:a16="http://schemas.microsoft.com/office/drawing/2014/main" id="{A06CCCE1-85DD-4CFC-A652-9DC695730753}"/>
              </a:ext>
            </a:extLst>
          </p:cNvPr>
          <p:cNvSpPr/>
          <p:nvPr/>
        </p:nvSpPr>
        <p:spPr>
          <a:xfrm>
            <a:off x="1847581" y="328299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9" name="Ovale 238">
            <a:hlinkClick r:id="rId4" action="ppaction://hlinksldjump"/>
            <a:extLst>
              <a:ext uri="{FF2B5EF4-FFF2-40B4-BE49-F238E27FC236}">
                <a16:creationId xmlns:a16="http://schemas.microsoft.com/office/drawing/2014/main" id="{A541AB36-0E73-460A-B98F-1D40EBF85D95}"/>
              </a:ext>
            </a:extLst>
          </p:cNvPr>
          <p:cNvSpPr/>
          <p:nvPr/>
        </p:nvSpPr>
        <p:spPr>
          <a:xfrm>
            <a:off x="1826643" y="4303481"/>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42" name="Immagine 241">
            <a:extLst>
              <a:ext uri="{FF2B5EF4-FFF2-40B4-BE49-F238E27FC236}">
                <a16:creationId xmlns:a16="http://schemas.microsoft.com/office/drawing/2014/main" id="{5FE6F774-3256-455D-BCA3-8902131F289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5899" y="3202723"/>
            <a:ext cx="566209" cy="566209"/>
          </a:xfrm>
          <a:prstGeom prst="rect">
            <a:avLst/>
          </a:prstGeom>
        </p:spPr>
      </p:pic>
      <p:pic>
        <p:nvPicPr>
          <p:cNvPr id="243" name="Immagine 242">
            <a:hlinkClick r:id="rId4" action="ppaction://hlinksldjump"/>
            <a:extLst>
              <a:ext uri="{FF2B5EF4-FFF2-40B4-BE49-F238E27FC236}">
                <a16:creationId xmlns:a16="http://schemas.microsoft.com/office/drawing/2014/main" id="{A5343F0D-63F8-4AAD-B601-FA5AEBB800F3}"/>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85483" y="4362245"/>
            <a:ext cx="516524" cy="642785"/>
          </a:xfrm>
          <a:prstGeom prst="rect">
            <a:avLst/>
          </a:prstGeom>
        </p:spPr>
      </p:pic>
      <p:pic>
        <p:nvPicPr>
          <p:cNvPr id="244" name="Immagine 243" descr="Immagine che contiene freccia&#10;&#10;Descrizione generata automaticamente">
            <a:hlinkClick r:id="rId2" action="ppaction://hlinksldjump"/>
            <a:extLst>
              <a:ext uri="{FF2B5EF4-FFF2-40B4-BE49-F238E27FC236}">
                <a16:creationId xmlns:a16="http://schemas.microsoft.com/office/drawing/2014/main" id="{73AD75D2-C389-41AA-A947-C65491699210}"/>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11522" y="2372799"/>
            <a:ext cx="648878" cy="648878"/>
          </a:xfrm>
          <a:prstGeom prst="rect">
            <a:avLst/>
          </a:prstGeom>
          <a:noFill/>
          <a:ln>
            <a:noFill/>
          </a:ln>
        </p:spPr>
      </p:pic>
      <p:sp>
        <p:nvSpPr>
          <p:cNvPr id="156" name="Google Shape;790;p42">
            <a:hlinkClick r:id="rId3" action="ppaction://hlinksldjump"/>
            <a:extLst>
              <a:ext uri="{FF2B5EF4-FFF2-40B4-BE49-F238E27FC236}">
                <a16:creationId xmlns:a16="http://schemas.microsoft.com/office/drawing/2014/main" id="{E1E5AB1F-ACDC-4CE8-8387-DCEA77B73362}"/>
              </a:ext>
            </a:extLst>
          </p:cNvPr>
          <p:cNvSpPr/>
          <p:nvPr/>
        </p:nvSpPr>
        <p:spPr>
          <a:xfrm>
            <a:off x="2038488" y="3454591"/>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CasellaDiTesto 98">
            <a:extLst>
              <a:ext uri="{FF2B5EF4-FFF2-40B4-BE49-F238E27FC236}">
                <a16:creationId xmlns:a16="http://schemas.microsoft.com/office/drawing/2014/main" id="{15DD914D-F7EB-47EB-A1B3-BD49154DD20D}"/>
              </a:ext>
            </a:extLst>
          </p:cNvPr>
          <p:cNvSpPr txBox="1"/>
          <p:nvPr/>
        </p:nvSpPr>
        <p:spPr>
          <a:xfrm>
            <a:off x="5865760" y="1501593"/>
            <a:ext cx="4627717" cy="4401205"/>
          </a:xfrm>
          <a:prstGeom prst="rect">
            <a:avLst/>
          </a:prstGeom>
          <a:noFill/>
        </p:spPr>
        <p:txBody>
          <a:bodyPr wrap="square" rtlCol="0">
            <a:spAutoFit/>
          </a:bodyPr>
          <a:lstStyle/>
          <a:p>
            <a:r>
              <a:rPr lang="it-IT" dirty="0">
                <a:solidFill>
                  <a:schemeClr val="bg1"/>
                </a:solidFill>
                <a:latin typeface="Squada One" panose="02000000000000000000" charset="0"/>
                <a:ea typeface="Roboto Condensed Light" panose="020B0604020202020204" charset="0"/>
              </a:rPr>
              <a:t>I classificatori </a:t>
            </a:r>
            <a:r>
              <a:rPr lang="it-IT" dirty="0" err="1">
                <a:solidFill>
                  <a:schemeClr val="bg1"/>
                </a:solidFill>
                <a:latin typeface="Squada One" panose="02000000000000000000" charset="0"/>
                <a:ea typeface="Roboto Condensed Light" panose="020B0604020202020204" charset="0"/>
              </a:rPr>
              <a:t>Naive</a:t>
            </a:r>
            <a:r>
              <a:rPr lang="it-IT" dirty="0">
                <a:solidFill>
                  <a:schemeClr val="bg1"/>
                </a:solidFill>
                <a:latin typeface="Squada One" panose="02000000000000000000" charset="0"/>
                <a:ea typeface="Roboto Condensed Light" panose="020B0604020202020204" charset="0"/>
              </a:rPr>
              <a:t>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sono una famiglia di semplici "classificatori probabilistici" basati sull'applicazione del teorema di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con ipotesi di indipendenza forti (ingenue) tra le caratteristiche. Sono tra i più semplici modelli di rete </a:t>
            </a:r>
            <a:r>
              <a:rPr lang="it-IT" dirty="0" err="1">
                <a:solidFill>
                  <a:schemeClr val="bg1"/>
                </a:solidFill>
                <a:latin typeface="Squada One" panose="02000000000000000000" charset="0"/>
                <a:ea typeface="Roboto Condensed Light" panose="020B0604020202020204" charset="0"/>
              </a:rPr>
              <a:t>bayesiana</a:t>
            </a:r>
            <a:r>
              <a:rPr lang="it-IT" dirty="0">
                <a:solidFill>
                  <a:schemeClr val="bg1"/>
                </a:solidFill>
                <a:latin typeface="Squada One" panose="02000000000000000000" charset="0"/>
                <a:ea typeface="Roboto Condensed Light" panose="020B0604020202020204" charset="0"/>
              </a:rPr>
              <a:t>, ma, insieme alla stima della densità del kernel, possono raggiungere livelli di precisione più elevati.</a:t>
            </a:r>
          </a:p>
          <a:p>
            <a:endParaRPr lang="it-IT" dirty="0">
              <a:solidFill>
                <a:schemeClr val="bg1"/>
              </a:solidFill>
              <a:latin typeface="Squada One" panose="02000000000000000000" charset="0"/>
              <a:ea typeface="Roboto Condensed Light" panose="020B0604020202020204" charset="0"/>
            </a:endParaRPr>
          </a:p>
          <a:p>
            <a:r>
              <a:rPr lang="it-IT" dirty="0">
                <a:solidFill>
                  <a:schemeClr val="bg1"/>
                </a:solidFill>
                <a:latin typeface="Squada One" panose="02000000000000000000" charset="0"/>
                <a:ea typeface="Roboto Condensed Light" panose="020B0604020202020204" charset="0"/>
              </a:rPr>
              <a:t>I classificatori NB sono altamente scalabili e richiedono un numero di parametri lineari nel numero di variabili (caratteristiche/</a:t>
            </a:r>
            <a:r>
              <a:rPr lang="it-IT" dirty="0" err="1">
                <a:solidFill>
                  <a:schemeClr val="bg1"/>
                </a:solidFill>
                <a:latin typeface="Squada One" panose="02000000000000000000" charset="0"/>
                <a:ea typeface="Roboto Condensed Light" panose="020B0604020202020204" charset="0"/>
              </a:rPr>
              <a:t>predittori</a:t>
            </a:r>
            <a:r>
              <a:rPr lang="it-IT" dirty="0">
                <a:solidFill>
                  <a:schemeClr val="bg1"/>
                </a:solidFill>
                <a:latin typeface="Squada One" panose="02000000000000000000" charset="0"/>
                <a:ea typeface="Roboto Condensed Light" panose="020B0604020202020204" charset="0"/>
              </a:rPr>
              <a:t>) in un problema di apprendimento. L'addestramento alla massima verosimiglianza può essere effettuato valutando un'espressione in forma chiusa, che richiede tempo lineare, piuttosto che mediante costose approssimazioni iterative come quelle usate per molti altri tipi di classificatori.</a:t>
            </a:r>
          </a:p>
          <a:p>
            <a:endParaRPr lang="it-IT" dirty="0">
              <a:solidFill>
                <a:schemeClr val="bg1"/>
              </a:solidFill>
              <a:latin typeface="Squada One" panose="02000000000000000000" charset="0"/>
              <a:ea typeface="Roboto Condensed Light" panose="020B0604020202020204" charset="0"/>
            </a:endParaRPr>
          </a:p>
          <a:p>
            <a:r>
              <a:rPr lang="it-IT" dirty="0">
                <a:solidFill>
                  <a:schemeClr val="bg1"/>
                </a:solidFill>
                <a:latin typeface="Squada One" panose="02000000000000000000" charset="0"/>
                <a:ea typeface="Roboto Condensed Light" panose="020B0604020202020204" charset="0"/>
              </a:rPr>
              <a:t>Nella letteratura statistica e informatica, i modelli NB sono conosciuti con una varietà di nomi, inclusi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semplice e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indipendente. Tutti questi nomi fanno riferimento all'uso del teorema di </a:t>
            </a:r>
            <a:r>
              <a:rPr lang="it-IT" dirty="0" err="1">
                <a:solidFill>
                  <a:schemeClr val="bg1"/>
                </a:solidFill>
                <a:latin typeface="Squada One" panose="02000000000000000000" charset="0"/>
                <a:ea typeface="Roboto Condensed Light" panose="020B0604020202020204" charset="0"/>
              </a:rPr>
              <a:t>Bayes</a:t>
            </a:r>
            <a:r>
              <a:rPr lang="it-IT" dirty="0">
                <a:solidFill>
                  <a:schemeClr val="bg1"/>
                </a:solidFill>
                <a:latin typeface="Squada One" panose="02000000000000000000" charset="0"/>
                <a:ea typeface="Roboto Condensed Light" panose="020B0604020202020204" charset="0"/>
              </a:rPr>
              <a:t> nella regola decisionale del classificatore, ma l’NB non è (necessariamente) un metodo </a:t>
            </a:r>
            <a:r>
              <a:rPr lang="it-IT" dirty="0" err="1">
                <a:solidFill>
                  <a:schemeClr val="bg1"/>
                </a:solidFill>
                <a:latin typeface="Squada One" panose="02000000000000000000" charset="0"/>
                <a:ea typeface="Roboto Condensed Light" panose="020B0604020202020204" charset="0"/>
              </a:rPr>
              <a:t>bayesiano</a:t>
            </a:r>
            <a:r>
              <a:rPr lang="it-IT" dirty="0">
                <a:solidFill>
                  <a:schemeClr val="bg1"/>
                </a:solidFill>
                <a:latin typeface="Squada One" panose="02000000000000000000" charset="0"/>
                <a:ea typeface="Roboto Condensed Light" panose="020B0604020202020204" charset="0"/>
              </a:rPr>
              <a:t>.</a:t>
            </a:r>
          </a:p>
        </p:txBody>
      </p:sp>
      <p:pic>
        <p:nvPicPr>
          <p:cNvPr id="13" name="Immagine 12" descr="Immagine che contiene utensiledimetallo, ingranaggio&#10;&#10;Descrizione generata automaticamente">
            <a:extLst>
              <a:ext uri="{FF2B5EF4-FFF2-40B4-BE49-F238E27FC236}">
                <a16:creationId xmlns:a16="http://schemas.microsoft.com/office/drawing/2014/main" id="{DE89ED1F-6828-4DF9-9C18-5CEA889383F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06302" y="2399021"/>
            <a:ext cx="2746611" cy="2059958"/>
          </a:xfrm>
          <a:prstGeom prst="rect">
            <a:avLst/>
          </a:prstGeom>
        </p:spPr>
      </p:pic>
      <p:sp>
        <p:nvSpPr>
          <p:cNvPr id="103" name="Ovale 102">
            <a:extLst>
              <a:ext uri="{FF2B5EF4-FFF2-40B4-BE49-F238E27FC236}">
                <a16:creationId xmlns:a16="http://schemas.microsoft.com/office/drawing/2014/main" id="{ADFA910A-185C-472F-9971-D4708B37642A}"/>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4" name="Ovale 103">
            <a:extLst>
              <a:ext uri="{FF2B5EF4-FFF2-40B4-BE49-F238E27FC236}">
                <a16:creationId xmlns:a16="http://schemas.microsoft.com/office/drawing/2014/main" id="{E23C7DCE-14C0-4709-A0F6-E5BE240155F5}"/>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5" name="Google Shape;775;p41">
            <a:extLst>
              <a:ext uri="{FF2B5EF4-FFF2-40B4-BE49-F238E27FC236}">
                <a16:creationId xmlns:a16="http://schemas.microsoft.com/office/drawing/2014/main" id="{1D63E801-A9DA-4250-9DB5-C136EE3A07FB}"/>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75;p41">
            <a:hlinkClick r:id="rId11" action="ppaction://hlinksldjump"/>
            <a:extLst>
              <a:ext uri="{FF2B5EF4-FFF2-40B4-BE49-F238E27FC236}">
                <a16:creationId xmlns:a16="http://schemas.microsoft.com/office/drawing/2014/main" id="{FD5110A4-965F-43E0-8844-0DF294CAD49A}"/>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Ovale 106">
            <a:extLst>
              <a:ext uri="{FF2B5EF4-FFF2-40B4-BE49-F238E27FC236}">
                <a16:creationId xmlns:a16="http://schemas.microsoft.com/office/drawing/2014/main" id="{9D09B967-F935-44AB-B3F1-6B44DC1B8497}"/>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8" name="Ovale 107">
            <a:extLst>
              <a:ext uri="{FF2B5EF4-FFF2-40B4-BE49-F238E27FC236}">
                <a16:creationId xmlns:a16="http://schemas.microsoft.com/office/drawing/2014/main" id="{67C0025D-C9BE-49CE-94FA-658510A07021}"/>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09" name="Immagine 108">
            <a:extLst>
              <a:ext uri="{FF2B5EF4-FFF2-40B4-BE49-F238E27FC236}">
                <a16:creationId xmlns:a16="http://schemas.microsoft.com/office/drawing/2014/main" id="{A2E3D87B-C884-40FB-B113-818DFDA6C5AF}"/>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110" name="Immagine 109">
            <a:hlinkClick r:id="rId14" action="ppaction://hlinksldjump"/>
            <a:extLst>
              <a:ext uri="{FF2B5EF4-FFF2-40B4-BE49-F238E27FC236}">
                <a16:creationId xmlns:a16="http://schemas.microsoft.com/office/drawing/2014/main" id="{55260A73-40CC-400D-BDD8-46C0906B7BBA}"/>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111" name="Elemento grafico 110" descr="Informazioni con riempimento a tinta unita">
            <a:extLst>
              <a:ext uri="{FF2B5EF4-FFF2-40B4-BE49-F238E27FC236}">
                <a16:creationId xmlns:a16="http://schemas.microsoft.com/office/drawing/2014/main" id="{97B7C7CB-861B-4EA5-93ED-85D5DD2EA41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52344" y="581493"/>
            <a:ext cx="745338" cy="745338"/>
          </a:xfrm>
          <a:prstGeom prst="rect">
            <a:avLst/>
          </a:prstGeom>
        </p:spPr>
      </p:pic>
      <p:pic>
        <p:nvPicPr>
          <p:cNvPr id="112" name="Elemento grafico 111" descr="Informazioni con riempimento a tinta unita">
            <a:hlinkClick r:id="rId17" action="ppaction://hlinksldjump"/>
            <a:extLst>
              <a:ext uri="{FF2B5EF4-FFF2-40B4-BE49-F238E27FC236}">
                <a16:creationId xmlns:a16="http://schemas.microsoft.com/office/drawing/2014/main" id="{C3873F6E-F1B9-4C45-A9EC-C3E0556FABC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8519" y="581493"/>
            <a:ext cx="745338" cy="745338"/>
          </a:xfrm>
          <a:prstGeom prst="rect">
            <a:avLst/>
          </a:prstGeom>
        </p:spPr>
      </p:pic>
      <p:pic>
        <p:nvPicPr>
          <p:cNvPr id="113" name="Elemento grafico 112" descr="{0} con riempimento a tinta unita">
            <a:extLst>
              <a:ext uri="{FF2B5EF4-FFF2-40B4-BE49-F238E27FC236}">
                <a16:creationId xmlns:a16="http://schemas.microsoft.com/office/drawing/2014/main" id="{BCE04A05-36B6-4CE6-A02F-E975DF1F8DA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88884" y="5599125"/>
            <a:ext cx="607345" cy="607345"/>
          </a:xfrm>
          <a:prstGeom prst="rect">
            <a:avLst/>
          </a:prstGeom>
        </p:spPr>
      </p:pic>
      <p:pic>
        <p:nvPicPr>
          <p:cNvPr id="114" name="Elemento grafico 113" descr="{0} con riempimento a tinta unita">
            <a:hlinkClick r:id="rId20" action="ppaction://hlinksldjump"/>
            <a:extLst>
              <a:ext uri="{FF2B5EF4-FFF2-40B4-BE49-F238E27FC236}">
                <a16:creationId xmlns:a16="http://schemas.microsoft.com/office/drawing/2014/main" id="{0E3FB763-7237-495D-9DC7-2F2E76204F8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3566041301"/>
      </p:ext>
    </p:extLst>
  </p:cSld>
  <p:clrMapOvr>
    <a:masterClrMapping/>
  </p:clrMapOvr>
  <mc:AlternateContent xmlns:mc="http://schemas.openxmlformats.org/markup-compatibility/2006">
    <mc:Choice xmlns:p159="http://schemas.microsoft.com/office/powerpoint/2015/09/main" Requires="p159">
      <p:transition advClick="0">
        <p159:morph option="byObject"/>
      </p:transition>
    </mc:Choice>
    <mc:Fallback>
      <p:transition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3869531"/>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dirty="0"/>
          </a:p>
        </p:txBody>
      </p:sp>
      <p:grpSp>
        <p:nvGrpSpPr>
          <p:cNvPr id="84" name="Google Shape;1107;p49">
            <a:extLst>
              <a:ext uri="{FF2B5EF4-FFF2-40B4-BE49-F238E27FC236}">
                <a16:creationId xmlns:a16="http://schemas.microsoft.com/office/drawing/2014/main" id="{DF87AB40-4E7D-49D5-A6BC-0F5E78492692}"/>
              </a:ext>
            </a:extLst>
          </p:cNvPr>
          <p:cNvGrpSpPr/>
          <p:nvPr/>
        </p:nvGrpSpPr>
        <p:grpSpPr>
          <a:xfrm>
            <a:off x="482054" y="3165707"/>
            <a:ext cx="529978" cy="475667"/>
            <a:chOff x="2630824" y="1976966"/>
            <a:chExt cx="368185" cy="330454"/>
          </a:xfrm>
          <a:noFill/>
        </p:grpSpPr>
        <p:sp>
          <p:nvSpPr>
            <p:cNvPr id="85" name="Google Shape;1108;p49">
              <a:extLst>
                <a:ext uri="{FF2B5EF4-FFF2-40B4-BE49-F238E27FC236}">
                  <a16:creationId xmlns:a16="http://schemas.microsoft.com/office/drawing/2014/main" id="{B7A990AB-61CE-4E53-8FF1-DDE3CFC2A4AB}"/>
                </a:ext>
              </a:extLst>
            </p:cNvPr>
            <p:cNvSpPr/>
            <p:nvPr/>
          </p:nvSpPr>
          <p:spPr>
            <a:xfrm>
              <a:off x="2630824" y="2059967"/>
              <a:ext cx="229743" cy="247072"/>
            </a:xfrm>
            <a:custGeom>
              <a:avLst/>
              <a:gdLst/>
              <a:ahLst/>
              <a:cxnLst/>
              <a:rect l="l" t="t" r="r" b="b"/>
              <a:pathLst>
                <a:path w="7252" h="7799" extrusionOk="0">
                  <a:moveTo>
                    <a:pt x="167" y="0"/>
                  </a:moveTo>
                  <a:cubicBezTo>
                    <a:pt x="72" y="0"/>
                    <a:pt x="1" y="72"/>
                    <a:pt x="1" y="167"/>
                  </a:cubicBezTo>
                  <a:lnTo>
                    <a:pt x="1" y="7632"/>
                  </a:lnTo>
                  <a:cubicBezTo>
                    <a:pt x="1" y="7727"/>
                    <a:pt x="72" y="7799"/>
                    <a:pt x="167" y="7799"/>
                  </a:cubicBezTo>
                  <a:lnTo>
                    <a:pt x="7085" y="7799"/>
                  </a:lnTo>
                  <a:cubicBezTo>
                    <a:pt x="7180" y="7799"/>
                    <a:pt x="7252" y="7727"/>
                    <a:pt x="7252" y="7632"/>
                  </a:cubicBezTo>
                  <a:cubicBezTo>
                    <a:pt x="7252" y="7549"/>
                    <a:pt x="7180" y="7454"/>
                    <a:pt x="7085" y="7454"/>
                  </a:cubicBezTo>
                  <a:lnTo>
                    <a:pt x="346" y="7454"/>
                  </a:lnTo>
                  <a:lnTo>
                    <a:pt x="346" y="322"/>
                  </a:lnTo>
                  <a:lnTo>
                    <a:pt x="2715" y="322"/>
                  </a:lnTo>
                  <a:lnTo>
                    <a:pt x="3906" y="1512"/>
                  </a:lnTo>
                  <a:cubicBezTo>
                    <a:pt x="3930" y="1548"/>
                    <a:pt x="3977" y="1560"/>
                    <a:pt x="4025" y="1560"/>
                  </a:cubicBezTo>
                  <a:lnTo>
                    <a:pt x="4597" y="1560"/>
                  </a:lnTo>
                  <a:cubicBezTo>
                    <a:pt x="4692" y="1560"/>
                    <a:pt x="4763" y="1489"/>
                    <a:pt x="4763" y="1393"/>
                  </a:cubicBezTo>
                  <a:cubicBezTo>
                    <a:pt x="4763" y="1310"/>
                    <a:pt x="4692" y="1239"/>
                    <a:pt x="4597" y="1239"/>
                  </a:cubicBezTo>
                  <a:lnTo>
                    <a:pt x="4073" y="1239"/>
                  </a:lnTo>
                  <a:lnTo>
                    <a:pt x="2882" y="48"/>
                  </a:lnTo>
                  <a:cubicBezTo>
                    <a:pt x="2858" y="12"/>
                    <a:pt x="2811" y="0"/>
                    <a:pt x="2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09;p49">
              <a:extLst>
                <a:ext uri="{FF2B5EF4-FFF2-40B4-BE49-F238E27FC236}">
                  <a16:creationId xmlns:a16="http://schemas.microsoft.com/office/drawing/2014/main" id="{828D7DE3-4BE8-42E2-9EB8-7C77D9696F74}"/>
                </a:ext>
              </a:extLst>
            </p:cNvPr>
            <p:cNvSpPr/>
            <p:nvPr/>
          </p:nvSpPr>
          <p:spPr>
            <a:xfrm>
              <a:off x="2792646" y="1976966"/>
              <a:ext cx="206364" cy="330454"/>
            </a:xfrm>
            <a:custGeom>
              <a:avLst/>
              <a:gdLst/>
              <a:ahLst/>
              <a:cxnLst/>
              <a:rect l="l" t="t" r="r" b="b"/>
              <a:pathLst>
                <a:path w="6514" h="10431" extrusionOk="0">
                  <a:moveTo>
                    <a:pt x="3894" y="1"/>
                  </a:moveTo>
                  <a:cubicBezTo>
                    <a:pt x="2453" y="1"/>
                    <a:pt x="1286" y="1180"/>
                    <a:pt x="1286" y="2608"/>
                  </a:cubicBezTo>
                  <a:cubicBezTo>
                    <a:pt x="1286" y="3061"/>
                    <a:pt x="1405" y="3513"/>
                    <a:pt x="1632" y="3882"/>
                  </a:cubicBezTo>
                  <a:lnTo>
                    <a:pt x="155" y="3882"/>
                  </a:lnTo>
                  <a:cubicBezTo>
                    <a:pt x="72" y="3882"/>
                    <a:pt x="1" y="3954"/>
                    <a:pt x="1" y="4049"/>
                  </a:cubicBezTo>
                  <a:cubicBezTo>
                    <a:pt x="1" y="4132"/>
                    <a:pt x="72" y="4216"/>
                    <a:pt x="155" y="4216"/>
                  </a:cubicBezTo>
                  <a:lnTo>
                    <a:pt x="1858" y="4216"/>
                  </a:lnTo>
                  <a:cubicBezTo>
                    <a:pt x="2334" y="4811"/>
                    <a:pt x="3072" y="5192"/>
                    <a:pt x="3894" y="5192"/>
                  </a:cubicBezTo>
                  <a:cubicBezTo>
                    <a:pt x="4061" y="5192"/>
                    <a:pt x="4227" y="5180"/>
                    <a:pt x="4382" y="5144"/>
                  </a:cubicBezTo>
                  <a:lnTo>
                    <a:pt x="4382" y="10109"/>
                  </a:lnTo>
                  <a:lnTo>
                    <a:pt x="2632" y="10109"/>
                  </a:lnTo>
                  <a:cubicBezTo>
                    <a:pt x="2537" y="10109"/>
                    <a:pt x="2465" y="10181"/>
                    <a:pt x="2465" y="10264"/>
                  </a:cubicBezTo>
                  <a:cubicBezTo>
                    <a:pt x="2465" y="10359"/>
                    <a:pt x="2537" y="10431"/>
                    <a:pt x="2632" y="10431"/>
                  </a:cubicBezTo>
                  <a:lnTo>
                    <a:pt x="4549" y="10431"/>
                  </a:lnTo>
                  <a:cubicBezTo>
                    <a:pt x="4644" y="10431"/>
                    <a:pt x="4715" y="10359"/>
                    <a:pt x="4715" y="10264"/>
                  </a:cubicBezTo>
                  <a:lnTo>
                    <a:pt x="4715" y="5061"/>
                  </a:lnTo>
                  <a:cubicBezTo>
                    <a:pt x="5061" y="4942"/>
                    <a:pt x="5382" y="4752"/>
                    <a:pt x="5656" y="4490"/>
                  </a:cubicBezTo>
                  <a:cubicBezTo>
                    <a:pt x="6132" y="4049"/>
                    <a:pt x="6430" y="3442"/>
                    <a:pt x="6466" y="2787"/>
                  </a:cubicBezTo>
                  <a:cubicBezTo>
                    <a:pt x="6513" y="2680"/>
                    <a:pt x="6442" y="2585"/>
                    <a:pt x="6358" y="2585"/>
                  </a:cubicBezTo>
                  <a:cubicBezTo>
                    <a:pt x="6263" y="2585"/>
                    <a:pt x="6168" y="2644"/>
                    <a:pt x="6168" y="2751"/>
                  </a:cubicBezTo>
                  <a:cubicBezTo>
                    <a:pt x="6085" y="3930"/>
                    <a:pt x="5096" y="4847"/>
                    <a:pt x="3906" y="4847"/>
                  </a:cubicBezTo>
                  <a:cubicBezTo>
                    <a:pt x="2656" y="4847"/>
                    <a:pt x="1644" y="3835"/>
                    <a:pt x="1644" y="2585"/>
                  </a:cubicBezTo>
                  <a:cubicBezTo>
                    <a:pt x="1644" y="1334"/>
                    <a:pt x="2656" y="322"/>
                    <a:pt x="3906" y="322"/>
                  </a:cubicBezTo>
                  <a:cubicBezTo>
                    <a:pt x="4977" y="322"/>
                    <a:pt x="5918" y="1084"/>
                    <a:pt x="6132" y="2144"/>
                  </a:cubicBezTo>
                  <a:cubicBezTo>
                    <a:pt x="6143" y="2220"/>
                    <a:pt x="6214" y="2277"/>
                    <a:pt x="6299" y="2277"/>
                  </a:cubicBezTo>
                  <a:cubicBezTo>
                    <a:pt x="6306" y="2277"/>
                    <a:pt x="6315" y="2276"/>
                    <a:pt x="6323" y="2275"/>
                  </a:cubicBezTo>
                  <a:cubicBezTo>
                    <a:pt x="6406" y="2263"/>
                    <a:pt x="6466" y="2168"/>
                    <a:pt x="6454" y="2085"/>
                  </a:cubicBezTo>
                  <a:cubicBezTo>
                    <a:pt x="6204" y="882"/>
                    <a:pt x="5132" y="1"/>
                    <a:pt x="3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10;p49">
              <a:extLst>
                <a:ext uri="{FF2B5EF4-FFF2-40B4-BE49-F238E27FC236}">
                  <a16:creationId xmlns:a16="http://schemas.microsoft.com/office/drawing/2014/main" id="{937852F2-74B7-44C2-8C24-ADFC86F2659D}"/>
                </a:ext>
              </a:extLst>
            </p:cNvPr>
            <p:cNvSpPr/>
            <p:nvPr/>
          </p:nvSpPr>
          <p:spPr>
            <a:xfrm>
              <a:off x="2876376" y="2005256"/>
              <a:ext cx="78123" cy="91333"/>
            </a:xfrm>
            <a:custGeom>
              <a:avLst/>
              <a:gdLst/>
              <a:ahLst/>
              <a:cxnLst/>
              <a:rect l="l" t="t" r="r" b="b"/>
              <a:pathLst>
                <a:path w="2466" h="2883" extrusionOk="0">
                  <a:moveTo>
                    <a:pt x="1239" y="346"/>
                  </a:moveTo>
                  <a:cubicBezTo>
                    <a:pt x="1406" y="346"/>
                    <a:pt x="1537" y="477"/>
                    <a:pt x="1537" y="644"/>
                  </a:cubicBezTo>
                  <a:lnTo>
                    <a:pt x="1537" y="1061"/>
                  </a:lnTo>
                  <a:lnTo>
                    <a:pt x="941" y="1061"/>
                  </a:lnTo>
                  <a:lnTo>
                    <a:pt x="941" y="644"/>
                  </a:lnTo>
                  <a:cubicBezTo>
                    <a:pt x="941" y="477"/>
                    <a:pt x="1072" y="346"/>
                    <a:pt x="1239" y="346"/>
                  </a:cubicBezTo>
                  <a:close/>
                  <a:moveTo>
                    <a:pt x="2120" y="1394"/>
                  </a:moveTo>
                  <a:lnTo>
                    <a:pt x="2120" y="2561"/>
                  </a:lnTo>
                  <a:lnTo>
                    <a:pt x="358" y="2561"/>
                  </a:lnTo>
                  <a:lnTo>
                    <a:pt x="358" y="1394"/>
                  </a:lnTo>
                  <a:close/>
                  <a:moveTo>
                    <a:pt x="1227" y="1"/>
                  </a:moveTo>
                  <a:cubicBezTo>
                    <a:pt x="870" y="1"/>
                    <a:pt x="584" y="275"/>
                    <a:pt x="584" y="644"/>
                  </a:cubicBezTo>
                  <a:lnTo>
                    <a:pt x="584" y="1061"/>
                  </a:lnTo>
                  <a:lnTo>
                    <a:pt x="167" y="1061"/>
                  </a:lnTo>
                  <a:cubicBezTo>
                    <a:pt x="84" y="1061"/>
                    <a:pt x="1" y="1132"/>
                    <a:pt x="1" y="1215"/>
                  </a:cubicBezTo>
                  <a:lnTo>
                    <a:pt x="1" y="2727"/>
                  </a:lnTo>
                  <a:cubicBezTo>
                    <a:pt x="1" y="2811"/>
                    <a:pt x="84" y="2882"/>
                    <a:pt x="167" y="2882"/>
                  </a:cubicBezTo>
                  <a:lnTo>
                    <a:pt x="2263" y="2882"/>
                  </a:lnTo>
                  <a:cubicBezTo>
                    <a:pt x="2358" y="2882"/>
                    <a:pt x="2430" y="2811"/>
                    <a:pt x="2430" y="2727"/>
                  </a:cubicBezTo>
                  <a:lnTo>
                    <a:pt x="2430" y="1215"/>
                  </a:lnTo>
                  <a:cubicBezTo>
                    <a:pt x="2465" y="1132"/>
                    <a:pt x="2382" y="1061"/>
                    <a:pt x="2275" y="1061"/>
                  </a:cubicBezTo>
                  <a:lnTo>
                    <a:pt x="1870" y="1061"/>
                  </a:lnTo>
                  <a:lnTo>
                    <a:pt x="1870" y="644"/>
                  </a:lnTo>
                  <a:cubicBezTo>
                    <a:pt x="1870" y="287"/>
                    <a:pt x="1584"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11;p49">
              <a:extLst>
                <a:ext uri="{FF2B5EF4-FFF2-40B4-BE49-F238E27FC236}">
                  <a16:creationId xmlns:a16="http://schemas.microsoft.com/office/drawing/2014/main" id="{BA11D1D7-95A0-410F-8C5E-526CB5E37712}"/>
                </a:ext>
              </a:extLst>
            </p:cNvPr>
            <p:cNvSpPr/>
            <p:nvPr/>
          </p:nvSpPr>
          <p:spPr>
            <a:xfrm>
              <a:off x="2715695" y="2177659"/>
              <a:ext cx="43782" cy="43402"/>
            </a:xfrm>
            <a:custGeom>
              <a:avLst/>
              <a:gdLst/>
              <a:ahLst/>
              <a:cxnLst/>
              <a:rect l="l" t="t" r="r" b="b"/>
              <a:pathLst>
                <a:path w="1382" h="1370" extrusionOk="0">
                  <a:moveTo>
                    <a:pt x="1048" y="345"/>
                  </a:moveTo>
                  <a:lnTo>
                    <a:pt x="1048" y="1048"/>
                  </a:lnTo>
                  <a:lnTo>
                    <a:pt x="346" y="1048"/>
                  </a:lnTo>
                  <a:lnTo>
                    <a:pt x="346" y="345"/>
                  </a:lnTo>
                  <a:close/>
                  <a:moveTo>
                    <a:pt x="167" y="0"/>
                  </a:moveTo>
                  <a:cubicBezTo>
                    <a:pt x="72" y="0"/>
                    <a:pt x="1" y="83"/>
                    <a:pt x="1" y="167"/>
                  </a:cubicBezTo>
                  <a:lnTo>
                    <a:pt x="1" y="1215"/>
                  </a:lnTo>
                  <a:cubicBezTo>
                    <a:pt x="1" y="1298"/>
                    <a:pt x="72" y="1369"/>
                    <a:pt x="167" y="1369"/>
                  </a:cubicBezTo>
                  <a:lnTo>
                    <a:pt x="1203" y="1369"/>
                  </a:lnTo>
                  <a:cubicBezTo>
                    <a:pt x="1298" y="1369"/>
                    <a:pt x="1370" y="1298"/>
                    <a:pt x="1370" y="1215"/>
                  </a:cubicBezTo>
                  <a:lnTo>
                    <a:pt x="1370" y="167"/>
                  </a:lnTo>
                  <a:cubicBezTo>
                    <a:pt x="1382" y="83"/>
                    <a:pt x="1310"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2;p49">
              <a:extLst>
                <a:ext uri="{FF2B5EF4-FFF2-40B4-BE49-F238E27FC236}">
                  <a16:creationId xmlns:a16="http://schemas.microsoft.com/office/drawing/2014/main" id="{64C5B1E0-0B1E-440B-8A52-B1EB6E24D38B}"/>
                </a:ext>
              </a:extLst>
            </p:cNvPr>
            <p:cNvSpPr/>
            <p:nvPr/>
          </p:nvSpPr>
          <p:spPr>
            <a:xfrm>
              <a:off x="2770026" y="2177659"/>
              <a:ext cx="88292" cy="10581"/>
            </a:xfrm>
            <a:custGeom>
              <a:avLst/>
              <a:gdLst/>
              <a:ahLst/>
              <a:cxnLst/>
              <a:rect l="l" t="t" r="r" b="b"/>
              <a:pathLst>
                <a:path w="2787" h="334" extrusionOk="0">
                  <a:moveTo>
                    <a:pt x="167" y="0"/>
                  </a:moveTo>
                  <a:cubicBezTo>
                    <a:pt x="72" y="0"/>
                    <a:pt x="0" y="83"/>
                    <a:pt x="0" y="167"/>
                  </a:cubicBezTo>
                  <a:cubicBezTo>
                    <a:pt x="0" y="262"/>
                    <a:pt x="72" y="333"/>
                    <a:pt x="167" y="333"/>
                  </a:cubicBezTo>
                  <a:lnTo>
                    <a:pt x="2620" y="333"/>
                  </a:lnTo>
                  <a:cubicBezTo>
                    <a:pt x="2703" y="333"/>
                    <a:pt x="2786" y="262"/>
                    <a:pt x="2786" y="167"/>
                  </a:cubicBezTo>
                  <a:cubicBezTo>
                    <a:pt x="2786" y="83"/>
                    <a:pt x="2703" y="0"/>
                    <a:pt x="2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3;p49">
              <a:extLst>
                <a:ext uri="{FF2B5EF4-FFF2-40B4-BE49-F238E27FC236}">
                  <a16:creationId xmlns:a16="http://schemas.microsoft.com/office/drawing/2014/main" id="{917F65DF-1191-4631-85D8-75F72BE127B6}"/>
                </a:ext>
              </a:extLst>
            </p:cNvPr>
            <p:cNvSpPr/>
            <p:nvPr/>
          </p:nvSpPr>
          <p:spPr>
            <a:xfrm>
              <a:off x="2770026" y="2194227"/>
              <a:ext cx="88292" cy="10613"/>
            </a:xfrm>
            <a:custGeom>
              <a:avLst/>
              <a:gdLst/>
              <a:ahLst/>
              <a:cxnLst/>
              <a:rect l="l" t="t" r="r" b="b"/>
              <a:pathLst>
                <a:path w="2787" h="335" extrusionOk="0">
                  <a:moveTo>
                    <a:pt x="167" y="1"/>
                  </a:moveTo>
                  <a:cubicBezTo>
                    <a:pt x="72" y="1"/>
                    <a:pt x="0" y="72"/>
                    <a:pt x="0" y="168"/>
                  </a:cubicBezTo>
                  <a:cubicBezTo>
                    <a:pt x="0" y="251"/>
                    <a:pt x="72" y="334"/>
                    <a:pt x="167" y="334"/>
                  </a:cubicBezTo>
                  <a:lnTo>
                    <a:pt x="2620" y="334"/>
                  </a:lnTo>
                  <a:cubicBezTo>
                    <a:pt x="2703" y="334"/>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4;p49">
              <a:extLst>
                <a:ext uri="{FF2B5EF4-FFF2-40B4-BE49-F238E27FC236}">
                  <a16:creationId xmlns:a16="http://schemas.microsoft.com/office/drawing/2014/main" id="{3F709C2A-B45B-413D-AB14-C9DFD9A8A8EE}"/>
                </a:ext>
              </a:extLst>
            </p:cNvPr>
            <p:cNvSpPr/>
            <p:nvPr/>
          </p:nvSpPr>
          <p:spPr>
            <a:xfrm>
              <a:off x="2770026" y="2210828"/>
              <a:ext cx="88292" cy="10233"/>
            </a:xfrm>
            <a:custGeom>
              <a:avLst/>
              <a:gdLst/>
              <a:ahLst/>
              <a:cxnLst/>
              <a:rect l="l" t="t" r="r" b="b"/>
              <a:pathLst>
                <a:path w="2787" h="323" extrusionOk="0">
                  <a:moveTo>
                    <a:pt x="167" y="1"/>
                  </a:moveTo>
                  <a:cubicBezTo>
                    <a:pt x="72" y="1"/>
                    <a:pt x="0" y="72"/>
                    <a:pt x="0" y="168"/>
                  </a:cubicBezTo>
                  <a:cubicBezTo>
                    <a:pt x="0" y="251"/>
                    <a:pt x="72" y="322"/>
                    <a:pt x="167" y="322"/>
                  </a:cubicBezTo>
                  <a:lnTo>
                    <a:pt x="2620" y="322"/>
                  </a:lnTo>
                  <a:cubicBezTo>
                    <a:pt x="2703" y="322"/>
                    <a:pt x="2786" y="251"/>
                    <a:pt x="2786" y="168"/>
                  </a:cubicBezTo>
                  <a:cubicBezTo>
                    <a:pt x="2786" y="72"/>
                    <a:pt x="270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15;p49">
              <a:extLst>
                <a:ext uri="{FF2B5EF4-FFF2-40B4-BE49-F238E27FC236}">
                  <a16:creationId xmlns:a16="http://schemas.microsoft.com/office/drawing/2014/main" id="{EB1DBCF3-90EC-4E55-8F4C-93516873A96B}"/>
                </a:ext>
              </a:extLst>
            </p:cNvPr>
            <p:cNvSpPr/>
            <p:nvPr/>
          </p:nvSpPr>
          <p:spPr>
            <a:xfrm>
              <a:off x="2908436" y="2058447"/>
              <a:ext cx="16252" cy="18913"/>
            </a:xfrm>
            <a:custGeom>
              <a:avLst/>
              <a:gdLst/>
              <a:ahLst/>
              <a:cxnLst/>
              <a:rect l="l" t="t" r="r" b="b"/>
              <a:pathLst>
                <a:path w="513" h="597" extrusionOk="0">
                  <a:moveTo>
                    <a:pt x="167" y="1"/>
                  </a:moveTo>
                  <a:cubicBezTo>
                    <a:pt x="72" y="1"/>
                    <a:pt x="1" y="72"/>
                    <a:pt x="1" y="167"/>
                  </a:cubicBezTo>
                  <a:cubicBezTo>
                    <a:pt x="1" y="227"/>
                    <a:pt x="36" y="286"/>
                    <a:pt x="96" y="310"/>
                  </a:cubicBezTo>
                  <a:lnTo>
                    <a:pt x="96" y="429"/>
                  </a:lnTo>
                  <a:cubicBezTo>
                    <a:pt x="96" y="525"/>
                    <a:pt x="167" y="596"/>
                    <a:pt x="263" y="596"/>
                  </a:cubicBezTo>
                  <a:cubicBezTo>
                    <a:pt x="346" y="596"/>
                    <a:pt x="417" y="525"/>
                    <a:pt x="417" y="429"/>
                  </a:cubicBezTo>
                  <a:lnTo>
                    <a:pt x="417" y="310"/>
                  </a:lnTo>
                  <a:cubicBezTo>
                    <a:pt x="465" y="286"/>
                    <a:pt x="513" y="227"/>
                    <a:pt x="513" y="167"/>
                  </a:cubicBezTo>
                  <a:cubicBezTo>
                    <a:pt x="513" y="72"/>
                    <a:pt x="441"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Ovale 180">
            <a:extLst>
              <a:ext uri="{FF2B5EF4-FFF2-40B4-BE49-F238E27FC236}">
                <a16:creationId xmlns:a16="http://schemas.microsoft.com/office/drawing/2014/main" id="{B122AD07-1266-4701-A8A9-35E583DAC0F2}"/>
              </a:ext>
            </a:extLst>
          </p:cNvPr>
          <p:cNvSpPr/>
          <p:nvPr/>
        </p:nvSpPr>
        <p:spPr>
          <a:xfrm>
            <a:off x="822055" y="3094155"/>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A860A257-AB84-42E9-B0B1-5AA07F511EC9}"/>
              </a:ext>
            </a:extLst>
          </p:cNvPr>
          <p:cNvSpPr>
            <a:spLocks noGrp="1"/>
          </p:cNvSpPr>
          <p:nvPr>
            <p:ph type="ctrTitle"/>
          </p:nvPr>
        </p:nvSpPr>
        <p:spPr>
          <a:xfrm>
            <a:off x="3903113" y="294936"/>
            <a:ext cx="5204015" cy="894000"/>
          </a:xfrm>
        </p:spPr>
        <p:txBody>
          <a:bodyPr/>
          <a:lstStyle/>
          <a:p>
            <a:pPr algn="ctr"/>
            <a:r>
              <a:rPr lang="it-IT" dirty="0">
                <a:solidFill>
                  <a:schemeClr val="tx1"/>
                </a:solidFill>
              </a:rPr>
              <a:t>Albero Decisionale</a:t>
            </a:r>
          </a:p>
        </p:txBody>
      </p:sp>
      <p:sp>
        <p:nvSpPr>
          <p:cNvPr id="235" name="Ovale 234">
            <a:hlinkClick r:id="rId2" action="ppaction://hlinksldjump"/>
            <a:extLst>
              <a:ext uri="{FF2B5EF4-FFF2-40B4-BE49-F238E27FC236}">
                <a16:creationId xmlns:a16="http://schemas.microsoft.com/office/drawing/2014/main" id="{CA79EDC2-B4E0-4F4B-BF86-55E586A822DB}"/>
              </a:ext>
            </a:extLst>
          </p:cNvPr>
          <p:cNvSpPr/>
          <p:nvPr/>
        </p:nvSpPr>
        <p:spPr>
          <a:xfrm>
            <a:off x="1821017" y="228030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7" name="Ovale 236">
            <a:hlinkClick r:id="rId3" action="ppaction://hlinksldjump"/>
            <a:extLst>
              <a:ext uri="{FF2B5EF4-FFF2-40B4-BE49-F238E27FC236}">
                <a16:creationId xmlns:a16="http://schemas.microsoft.com/office/drawing/2014/main" id="{A06CCCE1-85DD-4CFC-A652-9DC695730753}"/>
              </a:ext>
            </a:extLst>
          </p:cNvPr>
          <p:cNvSpPr/>
          <p:nvPr/>
        </p:nvSpPr>
        <p:spPr>
          <a:xfrm>
            <a:off x="1847581" y="328299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39" name="Ovale 238">
            <a:hlinkClick r:id="rId4" action="ppaction://hlinksldjump"/>
            <a:extLst>
              <a:ext uri="{FF2B5EF4-FFF2-40B4-BE49-F238E27FC236}">
                <a16:creationId xmlns:a16="http://schemas.microsoft.com/office/drawing/2014/main" id="{A541AB36-0E73-460A-B98F-1D40EBF85D95}"/>
              </a:ext>
            </a:extLst>
          </p:cNvPr>
          <p:cNvSpPr/>
          <p:nvPr/>
        </p:nvSpPr>
        <p:spPr>
          <a:xfrm>
            <a:off x="1826643" y="4303481"/>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242" name="Immagine 241">
            <a:hlinkClick r:id="rId3" action="ppaction://hlinksldjump"/>
            <a:extLst>
              <a:ext uri="{FF2B5EF4-FFF2-40B4-BE49-F238E27FC236}">
                <a16:creationId xmlns:a16="http://schemas.microsoft.com/office/drawing/2014/main" id="{5FE6F774-3256-455D-BCA3-8902131F289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78330" y="3400611"/>
            <a:ext cx="566209" cy="566209"/>
          </a:xfrm>
          <a:prstGeom prst="rect">
            <a:avLst/>
          </a:prstGeom>
        </p:spPr>
      </p:pic>
      <p:pic>
        <p:nvPicPr>
          <p:cNvPr id="243" name="Immagine 242">
            <a:extLst>
              <a:ext uri="{FF2B5EF4-FFF2-40B4-BE49-F238E27FC236}">
                <a16:creationId xmlns:a16="http://schemas.microsoft.com/office/drawing/2014/main" id="{A5343F0D-63F8-4AAD-B601-FA5AEBB800F3}"/>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7490" y="3164435"/>
            <a:ext cx="516524" cy="642785"/>
          </a:xfrm>
          <a:prstGeom prst="rect">
            <a:avLst/>
          </a:prstGeom>
        </p:spPr>
      </p:pic>
      <p:pic>
        <p:nvPicPr>
          <p:cNvPr id="244" name="Immagine 243" descr="Immagine che contiene freccia&#10;&#10;Descrizione generata automaticamente">
            <a:hlinkClick r:id="rId2" action="ppaction://hlinksldjump"/>
            <a:extLst>
              <a:ext uri="{FF2B5EF4-FFF2-40B4-BE49-F238E27FC236}">
                <a16:creationId xmlns:a16="http://schemas.microsoft.com/office/drawing/2014/main" id="{73AD75D2-C389-41AA-A947-C65491699210}"/>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11522" y="2372799"/>
            <a:ext cx="648878" cy="648878"/>
          </a:xfrm>
          <a:prstGeom prst="rect">
            <a:avLst/>
          </a:prstGeom>
          <a:noFill/>
          <a:ln>
            <a:noFill/>
          </a:ln>
        </p:spPr>
      </p:pic>
      <p:sp>
        <p:nvSpPr>
          <p:cNvPr id="156" name="Google Shape;790;p42">
            <a:hlinkClick r:id="rId4" action="ppaction://hlinksldjump"/>
            <a:extLst>
              <a:ext uri="{FF2B5EF4-FFF2-40B4-BE49-F238E27FC236}">
                <a16:creationId xmlns:a16="http://schemas.microsoft.com/office/drawing/2014/main" id="{E1E5AB1F-ACDC-4CE8-8387-DCEA77B73362}"/>
              </a:ext>
            </a:extLst>
          </p:cNvPr>
          <p:cNvSpPr/>
          <p:nvPr/>
        </p:nvSpPr>
        <p:spPr>
          <a:xfrm>
            <a:off x="2011924" y="4494103"/>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Rettangolo con due angoli in diagonale ritagliati 98">
            <a:extLst>
              <a:ext uri="{FF2B5EF4-FFF2-40B4-BE49-F238E27FC236}">
                <a16:creationId xmlns:a16="http://schemas.microsoft.com/office/drawing/2014/main" id="{8116184C-A584-41A5-9A6E-705968DD65B7}"/>
              </a:ext>
            </a:extLst>
          </p:cNvPr>
          <p:cNvSpPr/>
          <p:nvPr/>
        </p:nvSpPr>
        <p:spPr>
          <a:xfrm rot="10800000">
            <a:off x="2877629" y="1248425"/>
            <a:ext cx="8215363" cy="4841103"/>
          </a:xfrm>
          <a:prstGeom prst="snip2DiagRect">
            <a:avLst>
              <a:gd name="adj1" fmla="val 19833"/>
              <a:gd name="adj2" fmla="val 16667"/>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lang="it-IT" dirty="0">
              <a:solidFill>
                <a:srgbClr val="000000"/>
              </a:solidFill>
              <a:latin typeface="Arial"/>
              <a:cs typeface="Arial"/>
            </a:endParaRPr>
          </a:p>
        </p:txBody>
      </p:sp>
      <p:sp>
        <p:nvSpPr>
          <p:cNvPr id="101" name="CasellaDiTesto 100">
            <a:extLst>
              <a:ext uri="{FF2B5EF4-FFF2-40B4-BE49-F238E27FC236}">
                <a16:creationId xmlns:a16="http://schemas.microsoft.com/office/drawing/2014/main" id="{3233F5FC-F860-4AB2-BACA-F65BC93B7027}"/>
              </a:ext>
            </a:extLst>
          </p:cNvPr>
          <p:cNvSpPr txBox="1"/>
          <p:nvPr/>
        </p:nvSpPr>
        <p:spPr>
          <a:xfrm>
            <a:off x="6209367" y="1747350"/>
            <a:ext cx="4071111" cy="3539430"/>
          </a:xfrm>
          <a:prstGeom prst="rect">
            <a:avLst/>
          </a:prstGeom>
          <a:noFill/>
        </p:spPr>
        <p:txBody>
          <a:bodyPr wrap="square" rtlCol="0">
            <a:spAutoFit/>
          </a:bodyPr>
          <a:lstStyle/>
          <a:p>
            <a:r>
              <a:rPr lang="it-IT" sz="1600" dirty="0">
                <a:solidFill>
                  <a:schemeClr val="bg1"/>
                </a:solidFill>
                <a:latin typeface="Squada One" panose="02000000000000000000" charset="0"/>
                <a:ea typeface="Roboto Condensed Light" panose="020B0604020202020204" charset="0"/>
              </a:rPr>
              <a:t>Un albero decisionale è uno strumento di supporto decisionale che utilizza un modello di decisioni simile ad un albero e le loro possibili conseguenze, inclusi i risultati di eventi casuali, i costi delle risorse e l'utilità. È un modo per visualizzare un algoritmo che contiene solo istruzioni di controllo condizionali.</a:t>
            </a:r>
          </a:p>
          <a:p>
            <a:endParaRPr lang="it-IT" sz="1600" dirty="0">
              <a:solidFill>
                <a:schemeClr val="bg1"/>
              </a:solidFill>
              <a:latin typeface="Squada One" panose="02000000000000000000" charset="0"/>
              <a:ea typeface="Roboto Condensed Light" panose="020B0604020202020204" charset="0"/>
            </a:endParaRPr>
          </a:p>
          <a:p>
            <a:r>
              <a:rPr lang="it-IT" sz="1600" dirty="0">
                <a:solidFill>
                  <a:schemeClr val="bg1"/>
                </a:solidFill>
                <a:latin typeface="Squada One" panose="02000000000000000000" charset="0"/>
                <a:ea typeface="Roboto Condensed Light" panose="020B0604020202020204" charset="0"/>
              </a:rPr>
              <a:t>Gli alberi decisionali sono comunemente usati nella ricerca operativa, in particolare nell'analisi decisionale, per aiutare a identificare una strategia che ha maggiori probabilità di raggiungere un obiettivo, ma sono anche uno strumento popolare nell'apprendimento automatico.</a:t>
            </a:r>
          </a:p>
        </p:txBody>
      </p:sp>
      <p:pic>
        <p:nvPicPr>
          <p:cNvPr id="15" name="Immagine 14">
            <a:extLst>
              <a:ext uri="{FF2B5EF4-FFF2-40B4-BE49-F238E27FC236}">
                <a16:creationId xmlns:a16="http://schemas.microsoft.com/office/drawing/2014/main" id="{BC2C0AC5-471D-47CD-AA09-079C1CAFA9A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59430" y="2638076"/>
            <a:ext cx="3013677" cy="1757978"/>
          </a:xfrm>
          <a:prstGeom prst="rect">
            <a:avLst/>
          </a:prstGeom>
        </p:spPr>
      </p:pic>
      <p:sp>
        <p:nvSpPr>
          <p:cNvPr id="108" name="Ovale 107">
            <a:extLst>
              <a:ext uri="{FF2B5EF4-FFF2-40B4-BE49-F238E27FC236}">
                <a16:creationId xmlns:a16="http://schemas.microsoft.com/office/drawing/2014/main" id="{C6D3BA9F-09D7-4187-AA4F-4407C4A4CCF9}"/>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9" name="Ovale 108">
            <a:extLst>
              <a:ext uri="{FF2B5EF4-FFF2-40B4-BE49-F238E27FC236}">
                <a16:creationId xmlns:a16="http://schemas.microsoft.com/office/drawing/2014/main" id="{ED331E90-26EF-4126-9774-F6BEFCAD722A}"/>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0" name="Google Shape;775;p41">
            <a:extLst>
              <a:ext uri="{FF2B5EF4-FFF2-40B4-BE49-F238E27FC236}">
                <a16:creationId xmlns:a16="http://schemas.microsoft.com/office/drawing/2014/main" id="{CCDFFF94-F899-4D09-98D1-E6F6D5EF474E}"/>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5;p41">
            <a:hlinkClick r:id="rId11" action="ppaction://hlinksldjump"/>
            <a:extLst>
              <a:ext uri="{FF2B5EF4-FFF2-40B4-BE49-F238E27FC236}">
                <a16:creationId xmlns:a16="http://schemas.microsoft.com/office/drawing/2014/main" id="{D9090269-B9D8-4202-8426-B77CEC1DEF48}"/>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Ovale 111">
            <a:extLst>
              <a:ext uri="{FF2B5EF4-FFF2-40B4-BE49-F238E27FC236}">
                <a16:creationId xmlns:a16="http://schemas.microsoft.com/office/drawing/2014/main" id="{361CEC98-FED5-40A5-9F0E-53A770693C30}"/>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3" name="Ovale 112">
            <a:extLst>
              <a:ext uri="{FF2B5EF4-FFF2-40B4-BE49-F238E27FC236}">
                <a16:creationId xmlns:a16="http://schemas.microsoft.com/office/drawing/2014/main" id="{637F738A-CD36-4014-B21A-6DB888C30957}"/>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14" name="Immagine 113">
            <a:extLst>
              <a:ext uri="{FF2B5EF4-FFF2-40B4-BE49-F238E27FC236}">
                <a16:creationId xmlns:a16="http://schemas.microsoft.com/office/drawing/2014/main" id="{8D2458CB-B403-41F6-A47C-C884253384DA}"/>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115" name="Immagine 114">
            <a:hlinkClick r:id="rId14" action="ppaction://hlinksldjump"/>
            <a:extLst>
              <a:ext uri="{FF2B5EF4-FFF2-40B4-BE49-F238E27FC236}">
                <a16:creationId xmlns:a16="http://schemas.microsoft.com/office/drawing/2014/main" id="{1983D652-D1DC-4BCA-89A6-1ADF7BA522C4}"/>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116" name="Elemento grafico 115" descr="Informazioni con riempimento a tinta unita">
            <a:extLst>
              <a:ext uri="{FF2B5EF4-FFF2-40B4-BE49-F238E27FC236}">
                <a16:creationId xmlns:a16="http://schemas.microsoft.com/office/drawing/2014/main" id="{7884DC70-EF70-4A87-84F6-D0B7F7BEA1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52344" y="581493"/>
            <a:ext cx="745338" cy="745338"/>
          </a:xfrm>
          <a:prstGeom prst="rect">
            <a:avLst/>
          </a:prstGeom>
        </p:spPr>
      </p:pic>
      <p:pic>
        <p:nvPicPr>
          <p:cNvPr id="117" name="Elemento grafico 116" descr="Informazioni con riempimento a tinta unita">
            <a:hlinkClick r:id="rId17" action="ppaction://hlinksldjump"/>
            <a:extLst>
              <a:ext uri="{FF2B5EF4-FFF2-40B4-BE49-F238E27FC236}">
                <a16:creationId xmlns:a16="http://schemas.microsoft.com/office/drawing/2014/main" id="{BE3C3C94-F969-413E-BD94-2CFA86A5F99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8519" y="581493"/>
            <a:ext cx="745338" cy="745338"/>
          </a:xfrm>
          <a:prstGeom prst="rect">
            <a:avLst/>
          </a:prstGeom>
        </p:spPr>
      </p:pic>
      <p:pic>
        <p:nvPicPr>
          <p:cNvPr id="118" name="Elemento grafico 117" descr="{0} con riempimento a tinta unita">
            <a:extLst>
              <a:ext uri="{FF2B5EF4-FFF2-40B4-BE49-F238E27FC236}">
                <a16:creationId xmlns:a16="http://schemas.microsoft.com/office/drawing/2014/main" id="{07015BEF-B1AE-4C8A-9156-D299931FE58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88884" y="5599125"/>
            <a:ext cx="607345" cy="607345"/>
          </a:xfrm>
          <a:prstGeom prst="rect">
            <a:avLst/>
          </a:prstGeom>
        </p:spPr>
      </p:pic>
      <p:pic>
        <p:nvPicPr>
          <p:cNvPr id="119" name="Elemento grafico 118" descr="{0} con riempimento a tinta unita">
            <a:hlinkClick r:id="rId20" action="ppaction://hlinksldjump"/>
            <a:extLst>
              <a:ext uri="{FF2B5EF4-FFF2-40B4-BE49-F238E27FC236}">
                <a16:creationId xmlns:a16="http://schemas.microsoft.com/office/drawing/2014/main" id="{C1989CDC-4828-45CA-B760-C5DB3FFDD95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06206" y="5599125"/>
            <a:ext cx="607345" cy="607345"/>
          </a:xfrm>
          <a:prstGeom prst="rect">
            <a:avLst/>
          </a:prstGeom>
        </p:spPr>
      </p:pic>
    </p:spTree>
    <p:extLst>
      <p:ext uri="{BB962C8B-B14F-4D97-AF65-F5344CB8AC3E}">
        <p14:creationId xmlns:p14="http://schemas.microsoft.com/office/powerpoint/2010/main" val="2345459444"/>
      </p:ext>
    </p:extLst>
  </p:cSld>
  <p:clrMapOvr>
    <a:masterClrMapping/>
  </p:clrMapOvr>
  <mc:AlternateContent xmlns:mc="http://schemas.openxmlformats.org/markup-compatibility/2006">
    <mc:Choice xmlns:p159="http://schemas.microsoft.com/office/powerpoint/2015/09/main" Requires="p159">
      <p:transition advClick="0">
        <p159:morph option="byObject"/>
      </p:transition>
    </mc:Choice>
    <mc:Fallback>
      <p:transition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2701882"/>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82" name="Google Shape;775;p41">
            <a:extLst>
              <a:ext uri="{FF2B5EF4-FFF2-40B4-BE49-F238E27FC236}">
                <a16:creationId xmlns:a16="http://schemas.microsoft.com/office/drawing/2014/main" id="{95094B0A-DE34-4780-B619-E503B91F8620}"/>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Ovale 151">
            <a:extLst>
              <a:ext uri="{FF2B5EF4-FFF2-40B4-BE49-F238E27FC236}">
                <a16:creationId xmlns:a16="http://schemas.microsoft.com/office/drawing/2014/main" id="{7FA48A79-C0E7-4D64-B754-BD68EACCF091}"/>
              </a:ext>
            </a:extLst>
          </p:cNvPr>
          <p:cNvSpPr/>
          <p:nvPr/>
        </p:nvSpPr>
        <p:spPr>
          <a:xfrm>
            <a:off x="785454" y="4246254"/>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71" name="Google Shape;775;p41">
            <a:extLst>
              <a:ext uri="{FF2B5EF4-FFF2-40B4-BE49-F238E27FC236}">
                <a16:creationId xmlns:a16="http://schemas.microsoft.com/office/drawing/2014/main" id="{E811739E-3090-4B1E-A9C5-F639F192A19B}"/>
              </a:ext>
            </a:extLst>
          </p:cNvPr>
          <p:cNvSpPr/>
          <p:nvPr/>
        </p:nvSpPr>
        <p:spPr>
          <a:xfrm>
            <a:off x="976778" y="4473052"/>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01;p43">
            <a:extLst>
              <a:ext uri="{FF2B5EF4-FFF2-40B4-BE49-F238E27FC236}">
                <a16:creationId xmlns:a16="http://schemas.microsoft.com/office/drawing/2014/main" id="{FEC3333C-D3C0-4D86-B6F8-EC94B4F5768C}"/>
              </a:ext>
            </a:extLst>
          </p:cNvPr>
          <p:cNvSpPr txBox="1">
            <a:spLocks/>
          </p:cNvSpPr>
          <p:nvPr/>
        </p:nvSpPr>
        <p:spPr>
          <a:xfrm flipH="1">
            <a:off x="9363856" y="639223"/>
            <a:ext cx="2469092" cy="894000"/>
          </a:xfrm>
          <a:prstGeom prst="rect">
            <a:avLst/>
          </a:prstGeom>
          <a:noFill/>
          <a:ln>
            <a:noFill/>
          </a:ln>
          <a:effectLst>
            <a:outerShdw blurRad="50800" dist="38100" algn="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FFFFFF"/>
              </a:buClr>
              <a:buSzPts val="3600"/>
              <a:buFont typeface="Squada One"/>
              <a:buNone/>
              <a:defRPr sz="4800" b="0" i="0" u="none" strike="noStrike" cap="none">
                <a:solidFill>
                  <a:srgbClr val="FFFFFF"/>
                </a:solidFill>
                <a:latin typeface="Squada One"/>
                <a:ea typeface="Squada One"/>
                <a:cs typeface="Squada One"/>
                <a:sym typeface="Squada One"/>
              </a:defRPr>
            </a:lvl1pPr>
            <a:lvl2pPr marR="0" lvl="1"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2pPr>
            <a:lvl3pPr marR="0" lvl="2"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3pPr>
            <a:lvl4pPr marR="0" lvl="3"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4pPr>
            <a:lvl5pPr marR="0" lvl="4"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5pPr>
            <a:lvl6pPr marR="0" lvl="5"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6pPr>
            <a:lvl7pPr marR="0" lvl="6"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7pPr>
            <a:lvl8pPr marR="0" lvl="7"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8pPr>
            <a:lvl9pPr marR="0" lvl="8"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9pPr>
          </a:lstStyle>
          <a:p>
            <a:pPr algn="ctr"/>
            <a:r>
              <a:rPr lang="it-IT" dirty="0" err="1">
                <a:ln w="0"/>
                <a:solidFill>
                  <a:schemeClr val="bg2"/>
                </a:solidFill>
                <a:latin typeface="Heroes Assemble Italic" pitchFamily="2" charset="0"/>
              </a:rPr>
              <a:t>LavorAI</a:t>
            </a:r>
            <a:endParaRPr lang="it-IT" dirty="0">
              <a:ln w="0"/>
              <a:solidFill>
                <a:schemeClr val="bg2"/>
              </a:solidFill>
              <a:latin typeface="Heroes Assemble Italic" pitchFamily="2" charset="0"/>
            </a:endParaRPr>
          </a:p>
        </p:txBody>
      </p:sp>
      <p:sp>
        <p:nvSpPr>
          <p:cNvPr id="71" name="Ovale 70">
            <a:extLst>
              <a:ext uri="{FF2B5EF4-FFF2-40B4-BE49-F238E27FC236}">
                <a16:creationId xmlns:a16="http://schemas.microsoft.com/office/drawing/2014/main" id="{0C638512-B705-426F-B1EC-C45DB03AFCF8}"/>
              </a:ext>
            </a:extLst>
          </p:cNvPr>
          <p:cNvSpPr/>
          <p:nvPr/>
        </p:nvSpPr>
        <p:spPr>
          <a:xfrm>
            <a:off x="-908842" y="5479888"/>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2" name="Google Shape;790;p42">
            <a:hlinkClick r:id="rId2" action="ppaction://hlinksldjump"/>
            <a:extLst>
              <a:ext uri="{FF2B5EF4-FFF2-40B4-BE49-F238E27FC236}">
                <a16:creationId xmlns:a16="http://schemas.microsoft.com/office/drawing/2014/main" id="{D44BC7AD-286E-479D-9A46-F15BEA1CB63D}"/>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Ovale 72">
            <a:extLst>
              <a:ext uri="{FF2B5EF4-FFF2-40B4-BE49-F238E27FC236}">
                <a16:creationId xmlns:a16="http://schemas.microsoft.com/office/drawing/2014/main" id="{936BC269-D910-41A3-8F78-37A04C7DA099}"/>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4" name="Google Shape;790;p42">
            <a:extLst>
              <a:ext uri="{FF2B5EF4-FFF2-40B4-BE49-F238E27FC236}">
                <a16:creationId xmlns:a16="http://schemas.microsoft.com/office/drawing/2014/main" id="{CE91C3C7-3593-4566-97D7-D940AACB9010}"/>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Ovale 83">
            <a:extLst>
              <a:ext uri="{FF2B5EF4-FFF2-40B4-BE49-F238E27FC236}">
                <a16:creationId xmlns:a16="http://schemas.microsoft.com/office/drawing/2014/main" id="{729FD59F-3606-4DB0-8C19-3B86B6DB379C}"/>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85" name="Ovale 84">
            <a:extLst>
              <a:ext uri="{FF2B5EF4-FFF2-40B4-BE49-F238E27FC236}">
                <a16:creationId xmlns:a16="http://schemas.microsoft.com/office/drawing/2014/main" id="{C4443339-A218-4B7D-B8B5-153B23D51ACD}"/>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86" name="Immagine 85">
            <a:extLst>
              <a:ext uri="{FF2B5EF4-FFF2-40B4-BE49-F238E27FC236}">
                <a16:creationId xmlns:a16="http://schemas.microsoft.com/office/drawing/2014/main" id="{7D2184BE-377F-4FB1-921A-F1B881D1A495}"/>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87" name="Immagine 86">
            <a:hlinkClick r:id="rId5" action="ppaction://hlinksldjump"/>
            <a:extLst>
              <a:ext uri="{FF2B5EF4-FFF2-40B4-BE49-F238E27FC236}">
                <a16:creationId xmlns:a16="http://schemas.microsoft.com/office/drawing/2014/main" id="{9404FCE7-F824-491B-84E1-630D122B1AD1}"/>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88" name="Elemento grafico 87" descr="Informazioni con riempimento a tinta unita">
            <a:extLst>
              <a:ext uri="{FF2B5EF4-FFF2-40B4-BE49-F238E27FC236}">
                <a16:creationId xmlns:a16="http://schemas.microsoft.com/office/drawing/2014/main" id="{AE81E346-2BF2-4768-8210-DDF5B497D8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2344" y="581493"/>
            <a:ext cx="745338" cy="745338"/>
          </a:xfrm>
          <a:prstGeom prst="rect">
            <a:avLst/>
          </a:prstGeom>
        </p:spPr>
      </p:pic>
      <p:pic>
        <p:nvPicPr>
          <p:cNvPr id="89" name="Elemento grafico 88" descr="Informazioni con riempimento a tinta unita">
            <a:hlinkClick r:id="rId8" action="ppaction://hlinksldjump"/>
            <a:extLst>
              <a:ext uri="{FF2B5EF4-FFF2-40B4-BE49-F238E27FC236}">
                <a16:creationId xmlns:a16="http://schemas.microsoft.com/office/drawing/2014/main" id="{58FA23C1-A85E-477B-8E72-5039AFC73F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8519" y="581493"/>
            <a:ext cx="745338" cy="745338"/>
          </a:xfrm>
          <a:prstGeom prst="rect">
            <a:avLst/>
          </a:prstGeom>
        </p:spPr>
      </p:pic>
      <p:pic>
        <p:nvPicPr>
          <p:cNvPr id="90" name="Elemento grafico 89" descr="{0} con riempimento a tinta unita">
            <a:extLst>
              <a:ext uri="{FF2B5EF4-FFF2-40B4-BE49-F238E27FC236}">
                <a16:creationId xmlns:a16="http://schemas.microsoft.com/office/drawing/2014/main" id="{FED76555-EF8B-49D1-8479-389B346DF5A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8884" y="5599125"/>
            <a:ext cx="607345" cy="607345"/>
          </a:xfrm>
          <a:prstGeom prst="rect">
            <a:avLst/>
          </a:prstGeom>
        </p:spPr>
      </p:pic>
      <p:pic>
        <p:nvPicPr>
          <p:cNvPr id="91" name="Elemento grafico 90" descr="{0} con riempimento a tinta unita">
            <a:hlinkClick r:id="rId11" action="ppaction://hlinksldjump"/>
            <a:extLst>
              <a:ext uri="{FF2B5EF4-FFF2-40B4-BE49-F238E27FC236}">
                <a16:creationId xmlns:a16="http://schemas.microsoft.com/office/drawing/2014/main" id="{6CAAB5A1-4AB1-487D-9040-488CD35FD0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6206" y="5599125"/>
            <a:ext cx="607345" cy="607345"/>
          </a:xfrm>
          <a:prstGeom prst="rect">
            <a:avLst/>
          </a:prstGeom>
        </p:spPr>
      </p:pic>
      <p:sp>
        <p:nvSpPr>
          <p:cNvPr id="143" name="Google Shape;1425;p57">
            <a:extLst>
              <a:ext uri="{FF2B5EF4-FFF2-40B4-BE49-F238E27FC236}">
                <a16:creationId xmlns:a16="http://schemas.microsoft.com/office/drawing/2014/main" id="{AD22DF83-1219-495D-9E7D-99FC6DFF9D3C}"/>
              </a:ext>
            </a:extLst>
          </p:cNvPr>
          <p:cNvSpPr/>
          <p:nvPr/>
        </p:nvSpPr>
        <p:spPr>
          <a:xfrm rot="5400000">
            <a:off x="3238977" y="61435"/>
            <a:ext cx="4677727" cy="7208523"/>
          </a:xfrm>
          <a:prstGeom prst="snip2SameRect">
            <a:avLst>
              <a:gd name="adj1" fmla="val 13298"/>
              <a:gd name="adj2" fmla="val 0"/>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9" name="Google Shape;1432;p57">
            <a:extLst>
              <a:ext uri="{FF2B5EF4-FFF2-40B4-BE49-F238E27FC236}">
                <a16:creationId xmlns:a16="http://schemas.microsoft.com/office/drawing/2014/main" id="{DE55C317-2F39-40CD-889D-4F6B2D0AD3C4}"/>
              </a:ext>
            </a:extLst>
          </p:cNvPr>
          <p:cNvSpPr/>
          <p:nvPr/>
        </p:nvSpPr>
        <p:spPr>
          <a:xfrm rot="10800000">
            <a:off x="9612031" y="2104469"/>
            <a:ext cx="1972742" cy="2924128"/>
          </a:xfrm>
          <a:custGeom>
            <a:avLst/>
            <a:gdLst/>
            <a:ahLst/>
            <a:cxnLst/>
            <a:rect l="l" t="t" r="r" b="b"/>
            <a:pathLst>
              <a:path w="17625" h="17624" extrusionOk="0">
                <a:moveTo>
                  <a:pt x="17102" y="11788"/>
                </a:moveTo>
                <a:lnTo>
                  <a:pt x="17102" y="10416"/>
                </a:lnTo>
                <a:lnTo>
                  <a:pt x="17624" y="10416"/>
                </a:lnTo>
                <a:lnTo>
                  <a:pt x="17624" y="9488"/>
                </a:lnTo>
                <a:lnTo>
                  <a:pt x="17102" y="9488"/>
                </a:lnTo>
                <a:lnTo>
                  <a:pt x="17102" y="8116"/>
                </a:lnTo>
                <a:lnTo>
                  <a:pt x="17624" y="8116"/>
                </a:lnTo>
                <a:lnTo>
                  <a:pt x="17624" y="7131"/>
                </a:lnTo>
                <a:lnTo>
                  <a:pt x="16581" y="7131"/>
                </a:lnTo>
                <a:lnTo>
                  <a:pt x="16581" y="3478"/>
                </a:lnTo>
                <a:lnTo>
                  <a:pt x="17624" y="3478"/>
                </a:lnTo>
                <a:lnTo>
                  <a:pt x="17624" y="0"/>
                </a:lnTo>
                <a:lnTo>
                  <a:pt x="10088" y="0"/>
                </a:lnTo>
                <a:lnTo>
                  <a:pt x="10088" y="870"/>
                </a:lnTo>
                <a:lnTo>
                  <a:pt x="7769" y="870"/>
                </a:lnTo>
                <a:lnTo>
                  <a:pt x="7769" y="0"/>
                </a:lnTo>
                <a:lnTo>
                  <a:pt x="3227" y="0"/>
                </a:lnTo>
                <a:lnTo>
                  <a:pt x="0" y="3208"/>
                </a:lnTo>
                <a:lnTo>
                  <a:pt x="0" y="15092"/>
                </a:lnTo>
                <a:lnTo>
                  <a:pt x="464" y="15092"/>
                </a:lnTo>
                <a:lnTo>
                  <a:pt x="464" y="16464"/>
                </a:lnTo>
                <a:lnTo>
                  <a:pt x="0" y="16464"/>
                </a:lnTo>
                <a:lnTo>
                  <a:pt x="0" y="17624"/>
                </a:lnTo>
                <a:lnTo>
                  <a:pt x="15247" y="17624"/>
                </a:lnTo>
                <a:lnTo>
                  <a:pt x="17624" y="15228"/>
                </a:lnTo>
                <a:lnTo>
                  <a:pt x="17624" y="11788"/>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dirty="0"/>
          </a:p>
        </p:txBody>
      </p:sp>
      <p:graphicFrame>
        <p:nvGraphicFramePr>
          <p:cNvPr id="7" name="Grafico 6">
            <a:extLst>
              <a:ext uri="{FF2B5EF4-FFF2-40B4-BE49-F238E27FC236}">
                <a16:creationId xmlns:a16="http://schemas.microsoft.com/office/drawing/2014/main" id="{223F75B8-08F0-4316-82A7-E26FA045E258}"/>
              </a:ext>
            </a:extLst>
          </p:cNvPr>
          <p:cNvGraphicFramePr/>
          <p:nvPr>
            <p:extLst>
              <p:ext uri="{D42A27DB-BD31-4B8C-83A1-F6EECF244321}">
                <p14:modId xmlns:p14="http://schemas.microsoft.com/office/powerpoint/2010/main" val="2950811941"/>
              </p:ext>
            </p:extLst>
          </p:nvPr>
        </p:nvGraphicFramePr>
        <p:xfrm>
          <a:off x="1973579" y="1638511"/>
          <a:ext cx="6549073" cy="4366049"/>
        </p:xfrm>
        <a:graphic>
          <a:graphicData uri="http://schemas.openxmlformats.org/drawingml/2006/chart">
            <c:chart xmlns:c="http://schemas.openxmlformats.org/drawingml/2006/chart" xmlns:r="http://schemas.openxmlformats.org/officeDocument/2006/relationships" r:id="rId12"/>
          </a:graphicData>
        </a:graphic>
      </p:graphicFrame>
      <p:sp>
        <p:nvSpPr>
          <p:cNvPr id="8" name="CasellaDiTesto 7">
            <a:extLst>
              <a:ext uri="{FF2B5EF4-FFF2-40B4-BE49-F238E27FC236}">
                <a16:creationId xmlns:a16="http://schemas.microsoft.com/office/drawing/2014/main" id="{9045BF1E-8CFD-4232-B1DD-3F47E091E3D7}"/>
              </a:ext>
            </a:extLst>
          </p:cNvPr>
          <p:cNvSpPr txBox="1"/>
          <p:nvPr/>
        </p:nvSpPr>
        <p:spPr>
          <a:xfrm>
            <a:off x="3703320" y="220980"/>
            <a:ext cx="5135880" cy="707886"/>
          </a:xfrm>
          <a:prstGeom prst="rect">
            <a:avLst/>
          </a:prstGeom>
          <a:noFill/>
        </p:spPr>
        <p:txBody>
          <a:bodyPr wrap="square" rtlCol="0">
            <a:spAutoFit/>
          </a:bodyPr>
          <a:lstStyle/>
          <a:p>
            <a:pPr algn="ctr"/>
            <a:r>
              <a:rPr lang="it-IT" sz="4000" dirty="0">
                <a:latin typeface="Squada One" panose="02000000000000000000" charset="0"/>
              </a:rPr>
              <a:t>Confronto tra modelli</a:t>
            </a:r>
          </a:p>
        </p:txBody>
      </p:sp>
      <mc:AlternateContent xmlns:mc="http://schemas.openxmlformats.org/markup-compatibility/2006">
        <mc:Choice xmlns:a14="http://schemas.microsoft.com/office/drawing/2010/main" Requires="a14">
          <p:sp>
            <p:nvSpPr>
              <p:cNvPr id="33" name="Sottotitolo 32">
                <a:extLst>
                  <a:ext uri="{FF2B5EF4-FFF2-40B4-BE49-F238E27FC236}">
                    <a16:creationId xmlns:a16="http://schemas.microsoft.com/office/drawing/2014/main" id="{D6981861-7EA0-442B-8D7F-26A5A63C1AC2}"/>
                  </a:ext>
                </a:extLst>
              </p:cNvPr>
              <p:cNvSpPr>
                <a:spLocks noGrp="1"/>
              </p:cNvSpPr>
              <p:nvPr>
                <p:ph type="subTitle" idx="6"/>
              </p:nvPr>
            </p:nvSpPr>
            <p:spPr>
              <a:xfrm>
                <a:off x="9774128" y="2423736"/>
                <a:ext cx="1503471" cy="678222"/>
              </a:xfrm>
            </p:spPr>
            <p:txBody>
              <a:bodyPr/>
              <a:lstStyle/>
              <a:p>
                <a:r>
                  <a:rPr lang="it-IT" dirty="0"/>
                  <a:t>Recall:  </a:t>
                </a:r>
                <a14:m>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𝑇𝑃</m:t>
                        </m:r>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𝑇𝑃</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𝐹𝑁</m:t>
                        </m:r>
                      </m:den>
                    </m:f>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a:p>
                <a:endParaRPr lang="it-IT" dirty="0"/>
              </a:p>
            </p:txBody>
          </p:sp>
        </mc:Choice>
        <mc:Fallback>
          <p:sp>
            <p:nvSpPr>
              <p:cNvPr id="33" name="Sottotitolo 32">
                <a:extLst>
                  <a:ext uri="{FF2B5EF4-FFF2-40B4-BE49-F238E27FC236}">
                    <a16:creationId xmlns:a16="http://schemas.microsoft.com/office/drawing/2014/main" id="{D6981861-7EA0-442B-8D7F-26A5A63C1AC2}"/>
                  </a:ext>
                </a:extLst>
              </p:cNvPr>
              <p:cNvSpPr>
                <a:spLocks noGrp="1" noRot="1" noChangeAspect="1" noMove="1" noResize="1" noEditPoints="1" noAdjustHandles="1" noChangeArrowheads="1" noChangeShapeType="1" noTextEdit="1"/>
              </p:cNvSpPr>
              <p:nvPr>
                <p:ph type="subTitle" idx="6"/>
              </p:nvPr>
            </p:nvSpPr>
            <p:spPr>
              <a:xfrm>
                <a:off x="9774128" y="2423736"/>
                <a:ext cx="1503471" cy="678222"/>
              </a:xfrm>
              <a:blipFill>
                <a:blip r:embed="rId13"/>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59" name="Sottotitolo 32">
                <a:extLst>
                  <a:ext uri="{FF2B5EF4-FFF2-40B4-BE49-F238E27FC236}">
                    <a16:creationId xmlns:a16="http://schemas.microsoft.com/office/drawing/2014/main" id="{9ECCB68D-9C67-4058-A6CC-71523A6F0324}"/>
                  </a:ext>
                </a:extLst>
              </p:cNvPr>
              <p:cNvSpPr txBox="1">
                <a:spLocks/>
              </p:cNvSpPr>
              <p:nvPr/>
            </p:nvSpPr>
            <p:spPr>
              <a:xfrm>
                <a:off x="9641725" y="3161272"/>
                <a:ext cx="1738106" cy="678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9pPr>
              </a:lstStyle>
              <a:p>
                <a:r>
                  <a:rPr lang="it-IT" dirty="0"/>
                  <a:t>Precision: </a:t>
                </a:r>
                <a14:m>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𝑇𝑃</m:t>
                        </m:r>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𝑇𝑃</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𝐹𝑃</m:t>
                        </m:r>
                      </m:den>
                    </m:f>
                  </m:oMath>
                </a14:m>
                <a:endParaRPr lang="it-IT" sz="1800" dirty="0">
                  <a:latin typeface="Calibri" panose="020F0502020204030204" pitchFamily="34" charset="0"/>
                  <a:ea typeface="Calibri" panose="020F0502020204030204" pitchFamily="34" charset="0"/>
                  <a:cs typeface="Times New Roman" panose="02020603050405020304" pitchFamily="18" charset="0"/>
                </a:endParaRPr>
              </a:p>
              <a:p>
                <a:endParaRPr lang="it-IT" dirty="0"/>
              </a:p>
              <a:p>
                <a:endParaRPr lang="it-IT" dirty="0"/>
              </a:p>
            </p:txBody>
          </p:sp>
        </mc:Choice>
        <mc:Fallback>
          <p:sp>
            <p:nvSpPr>
              <p:cNvPr id="159" name="Sottotitolo 32">
                <a:extLst>
                  <a:ext uri="{FF2B5EF4-FFF2-40B4-BE49-F238E27FC236}">
                    <a16:creationId xmlns:a16="http://schemas.microsoft.com/office/drawing/2014/main" id="{9ECCB68D-9C67-4058-A6CC-71523A6F0324}"/>
                  </a:ext>
                </a:extLst>
              </p:cNvPr>
              <p:cNvSpPr txBox="1">
                <a:spLocks noRot="1" noChangeAspect="1" noMove="1" noResize="1" noEditPoints="1" noAdjustHandles="1" noChangeArrowheads="1" noChangeShapeType="1" noTextEdit="1"/>
              </p:cNvSpPr>
              <p:nvPr/>
            </p:nvSpPr>
            <p:spPr>
              <a:xfrm>
                <a:off x="9641725" y="3161272"/>
                <a:ext cx="1738106" cy="678222"/>
              </a:xfrm>
              <a:prstGeom prst="rect">
                <a:avLst/>
              </a:prstGeom>
              <a:blipFill>
                <a:blip r:embed="rId14"/>
                <a:stretch>
                  <a:fillRect/>
                </a:stretch>
              </a:blipFill>
              <a:ln>
                <a:no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61" name="Sottotitolo 32">
                <a:extLst>
                  <a:ext uri="{FF2B5EF4-FFF2-40B4-BE49-F238E27FC236}">
                    <a16:creationId xmlns:a16="http://schemas.microsoft.com/office/drawing/2014/main" id="{E7859A4C-D20E-46CC-8553-8E9D72E72F51}"/>
                  </a:ext>
                </a:extLst>
              </p:cNvPr>
              <p:cNvSpPr txBox="1">
                <a:spLocks/>
              </p:cNvSpPr>
              <p:nvPr/>
            </p:nvSpPr>
            <p:spPr>
              <a:xfrm>
                <a:off x="9580764" y="3898808"/>
                <a:ext cx="1738106" cy="678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eaLnBrk="1" hangingPunct="1">
                  <a:lnSpc>
                    <a:spcPct val="100000"/>
                  </a:lnSpc>
                  <a:spcBef>
                    <a:spcPts val="0"/>
                  </a:spcBef>
                  <a:spcAft>
                    <a:spcPts val="0"/>
                  </a:spcAft>
                  <a:buClr>
                    <a:srgbClr val="FFFFFF"/>
                  </a:buClr>
                  <a:buSzPts val="1000"/>
                  <a:buFont typeface="Roboto Condensed Light"/>
                  <a:buNone/>
                  <a:defRPr sz="1333" b="0" i="0" u="none" strike="noStrike" cap="none">
                    <a:solidFill>
                      <a:srgbClr val="FFFFFF"/>
                    </a:solidFill>
                    <a:latin typeface="Roboto Condensed Light"/>
                    <a:ea typeface="Roboto Condensed Light"/>
                    <a:cs typeface="Roboto Condensed Light"/>
                    <a:sym typeface="Roboto Condensed Light"/>
                  </a:defRPr>
                </a:lvl9pPr>
              </a:lstStyle>
              <a:p>
                <a:r>
                  <a:rPr lang="it-IT" dirty="0"/>
                  <a:t>F1-Score: </a:t>
                </a:r>
                <a14:m>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𝑃𝑅</m:t>
                        </m:r>
                      </m:num>
                      <m:den>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𝑃</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𝑅</m:t>
                        </m:r>
                      </m:den>
                    </m:f>
                  </m:oMath>
                </a14:m>
                <a:endParaRPr lang="it-IT" sz="1800" dirty="0">
                  <a:latin typeface="Calibri" panose="020F0502020204030204" pitchFamily="34" charset="0"/>
                  <a:ea typeface="Calibri" panose="020F0502020204030204" pitchFamily="34" charset="0"/>
                  <a:cs typeface="Times New Roman" panose="02020603050405020304" pitchFamily="18" charset="0"/>
                </a:endParaRPr>
              </a:p>
              <a:p>
                <a:endParaRPr lang="it-IT" dirty="0"/>
              </a:p>
              <a:p>
                <a:endParaRPr lang="it-IT" dirty="0"/>
              </a:p>
            </p:txBody>
          </p:sp>
        </mc:Choice>
        <mc:Fallback>
          <p:sp>
            <p:nvSpPr>
              <p:cNvPr id="161" name="Sottotitolo 32">
                <a:extLst>
                  <a:ext uri="{FF2B5EF4-FFF2-40B4-BE49-F238E27FC236}">
                    <a16:creationId xmlns:a16="http://schemas.microsoft.com/office/drawing/2014/main" id="{E7859A4C-D20E-46CC-8553-8E9D72E72F51}"/>
                  </a:ext>
                </a:extLst>
              </p:cNvPr>
              <p:cNvSpPr txBox="1">
                <a:spLocks noRot="1" noChangeAspect="1" noMove="1" noResize="1" noEditPoints="1" noAdjustHandles="1" noChangeArrowheads="1" noChangeShapeType="1" noTextEdit="1"/>
              </p:cNvSpPr>
              <p:nvPr/>
            </p:nvSpPr>
            <p:spPr>
              <a:xfrm>
                <a:off x="9580764" y="3898808"/>
                <a:ext cx="1738106" cy="678222"/>
              </a:xfrm>
              <a:prstGeom prst="rect">
                <a:avLst/>
              </a:prstGeom>
              <a:blipFill>
                <a:blip r:embed="rId15"/>
                <a:stretch>
                  <a:fillRect/>
                </a:stretch>
              </a:blipFill>
              <a:ln>
                <a:noFill/>
              </a:ln>
            </p:spPr>
            <p:txBody>
              <a:bodyPr/>
              <a:lstStyle/>
              <a:p>
                <a:r>
                  <a:rPr lang="it-IT">
                    <a:noFill/>
                  </a:rPr>
                  <a:t> </a:t>
                </a:r>
              </a:p>
            </p:txBody>
          </p:sp>
        </mc:Fallback>
      </mc:AlternateContent>
    </p:spTree>
    <p:extLst>
      <p:ext uri="{BB962C8B-B14F-4D97-AF65-F5344CB8AC3E}">
        <p14:creationId xmlns:p14="http://schemas.microsoft.com/office/powerpoint/2010/main" val="1766325389"/>
      </p:ext>
    </p:extLst>
  </p:cSld>
  <p:clrMapOvr>
    <a:masterClrMapping/>
  </p:clrMapOvr>
  <mc:AlternateContent xmlns:mc="http://schemas.openxmlformats.org/markup-compatibility/2006">
    <mc:Choice xmlns:p159="http://schemas.microsoft.com/office/powerpoint/2015/09/main" Requires="p159">
      <p:transition advClick="0">
        <p159:morph option="byObject"/>
      </p:transition>
    </mc:Choice>
    <mc:Fallback>
      <p:transition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igura a mano libera: forma 99">
            <a:extLst>
              <a:ext uri="{FF2B5EF4-FFF2-40B4-BE49-F238E27FC236}">
                <a16:creationId xmlns:a16="http://schemas.microsoft.com/office/drawing/2014/main" id="{6FCF8C1A-D4E6-4ADF-8408-94FC482EBFFB}"/>
              </a:ext>
            </a:extLst>
          </p:cNvPr>
          <p:cNvSpPr/>
          <p:nvPr/>
        </p:nvSpPr>
        <p:spPr>
          <a:xfrm rot="10800000">
            <a:off x="0" y="-1501732"/>
            <a:ext cx="1381551" cy="13475046"/>
          </a:xfrm>
          <a:custGeom>
            <a:avLst/>
            <a:gdLst>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0 w 1381526"/>
              <a:gd name="connsiteY0" fmla="*/ 13475046 h 13475046"/>
              <a:gd name="connsiteX1" fmla="*/ 0 w 1381526"/>
              <a:gd name="connsiteY1" fmla="*/ 6959659 h 13475046"/>
              <a:gd name="connsiteX2" fmla="*/ 775981 w 1381526"/>
              <a:gd name="connsiteY2" fmla="*/ 6099186 h 13475046"/>
              <a:gd name="connsiteX3" fmla="*/ 0 w 1381526"/>
              <a:gd name="connsiteY3" fmla="*/ 5244989 h 13475046"/>
              <a:gd name="connsiteX4" fmla="*/ 0 w 1381526"/>
              <a:gd name="connsiteY4" fmla="*/ 0 h 13475046"/>
              <a:gd name="connsiteX5" fmla="*/ 1381526 w 1381526"/>
              <a:gd name="connsiteY5" fmla="*/ 0 h 13475046"/>
              <a:gd name="connsiteX6" fmla="*/ 1381526 w 1381526"/>
              <a:gd name="connsiteY6" fmla="*/ 13475046 h 13475046"/>
              <a:gd name="connsiteX7" fmla="*/ 0 w 1381526"/>
              <a:gd name="connsiteY7" fmla="*/ 13475046 h 13475046"/>
              <a:gd name="connsiteX0" fmla="*/ 2 w 1381528"/>
              <a:gd name="connsiteY0" fmla="*/ 13475046 h 13475046"/>
              <a:gd name="connsiteX1" fmla="*/ 2 w 1381528"/>
              <a:gd name="connsiteY1" fmla="*/ 6959659 h 13475046"/>
              <a:gd name="connsiteX2" fmla="*/ 775983 w 1381528"/>
              <a:gd name="connsiteY2" fmla="*/ 6099186 h 13475046"/>
              <a:gd name="connsiteX3" fmla="*/ 2 w 1381528"/>
              <a:gd name="connsiteY3" fmla="*/ 5244989 h 13475046"/>
              <a:gd name="connsiteX4" fmla="*/ 2 w 1381528"/>
              <a:gd name="connsiteY4" fmla="*/ 0 h 13475046"/>
              <a:gd name="connsiteX5" fmla="*/ 1381528 w 1381528"/>
              <a:gd name="connsiteY5" fmla="*/ 0 h 13475046"/>
              <a:gd name="connsiteX6" fmla="*/ 1381528 w 1381528"/>
              <a:gd name="connsiteY6" fmla="*/ 13475046 h 13475046"/>
              <a:gd name="connsiteX7" fmla="*/ 2 w 1381528"/>
              <a:gd name="connsiteY7" fmla="*/ 13475046 h 13475046"/>
              <a:gd name="connsiteX0" fmla="*/ 22 w 1381548"/>
              <a:gd name="connsiteY0" fmla="*/ 13475046 h 13475046"/>
              <a:gd name="connsiteX1" fmla="*/ 22 w 1381548"/>
              <a:gd name="connsiteY1" fmla="*/ 6959659 h 13475046"/>
              <a:gd name="connsiteX2" fmla="*/ 776003 w 1381548"/>
              <a:gd name="connsiteY2" fmla="*/ 6099186 h 13475046"/>
              <a:gd name="connsiteX3" fmla="*/ 22 w 1381548"/>
              <a:gd name="connsiteY3" fmla="*/ 5244989 h 13475046"/>
              <a:gd name="connsiteX4" fmla="*/ 22 w 1381548"/>
              <a:gd name="connsiteY4" fmla="*/ 0 h 13475046"/>
              <a:gd name="connsiteX5" fmla="*/ 1381548 w 1381548"/>
              <a:gd name="connsiteY5" fmla="*/ 0 h 13475046"/>
              <a:gd name="connsiteX6" fmla="*/ 1381548 w 1381548"/>
              <a:gd name="connsiteY6" fmla="*/ 13475046 h 13475046"/>
              <a:gd name="connsiteX7" fmla="*/ 22 w 1381548"/>
              <a:gd name="connsiteY7" fmla="*/ 13475046 h 13475046"/>
              <a:gd name="connsiteX0" fmla="*/ 25 w 1381551"/>
              <a:gd name="connsiteY0" fmla="*/ 13475046 h 13475046"/>
              <a:gd name="connsiteX1" fmla="*/ 25 w 1381551"/>
              <a:gd name="connsiteY1" fmla="*/ 6959659 h 13475046"/>
              <a:gd name="connsiteX2" fmla="*/ 697425 w 1381551"/>
              <a:gd name="connsiteY2" fmla="*/ 6101567 h 13475046"/>
              <a:gd name="connsiteX3" fmla="*/ 25 w 1381551"/>
              <a:gd name="connsiteY3" fmla="*/ 5244989 h 13475046"/>
              <a:gd name="connsiteX4" fmla="*/ 25 w 1381551"/>
              <a:gd name="connsiteY4" fmla="*/ 0 h 13475046"/>
              <a:gd name="connsiteX5" fmla="*/ 1381551 w 1381551"/>
              <a:gd name="connsiteY5" fmla="*/ 0 h 13475046"/>
              <a:gd name="connsiteX6" fmla="*/ 1381551 w 1381551"/>
              <a:gd name="connsiteY6" fmla="*/ 13475046 h 13475046"/>
              <a:gd name="connsiteX7" fmla="*/ 25 w 1381551"/>
              <a:gd name="connsiteY7" fmla="*/ 13475046 h 134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551" h="13475046">
                <a:moveTo>
                  <a:pt x="25" y="13475046"/>
                </a:moveTo>
                <a:lnTo>
                  <a:pt x="25" y="6959659"/>
                </a:lnTo>
                <a:cubicBezTo>
                  <a:pt x="-1665" y="6663310"/>
                  <a:pt x="692765" y="6515391"/>
                  <a:pt x="697425" y="6101567"/>
                </a:cubicBezTo>
                <a:cubicBezTo>
                  <a:pt x="689590" y="5626335"/>
                  <a:pt x="-4840" y="5520196"/>
                  <a:pt x="25" y="5244989"/>
                </a:cubicBezTo>
                <a:lnTo>
                  <a:pt x="25" y="0"/>
                </a:lnTo>
                <a:lnTo>
                  <a:pt x="1381551" y="0"/>
                </a:lnTo>
                <a:lnTo>
                  <a:pt x="1381551" y="13475046"/>
                </a:lnTo>
                <a:lnTo>
                  <a:pt x="25" y="1347504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p>
        </p:txBody>
      </p:sp>
      <p:sp>
        <p:nvSpPr>
          <p:cNvPr id="140" name="Google Shape;301;p43">
            <a:extLst>
              <a:ext uri="{FF2B5EF4-FFF2-40B4-BE49-F238E27FC236}">
                <a16:creationId xmlns:a16="http://schemas.microsoft.com/office/drawing/2014/main" id="{FEC3333C-D3C0-4D86-B6F8-EC94B4F5768C}"/>
              </a:ext>
            </a:extLst>
          </p:cNvPr>
          <p:cNvSpPr txBox="1">
            <a:spLocks/>
          </p:cNvSpPr>
          <p:nvPr/>
        </p:nvSpPr>
        <p:spPr>
          <a:xfrm flipH="1">
            <a:off x="4024641" y="1090919"/>
            <a:ext cx="5319965" cy="1142070"/>
          </a:xfrm>
          <a:prstGeom prst="rect">
            <a:avLst/>
          </a:prstGeom>
          <a:noFill/>
          <a:ln>
            <a:noFill/>
          </a:ln>
          <a:effectLst>
            <a:outerShdw blurRad="50800" dist="38100" algn="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FFFFFF"/>
              </a:buClr>
              <a:buSzPts val="3600"/>
              <a:buFont typeface="Squada One"/>
              <a:buNone/>
              <a:defRPr sz="4800" b="0" i="0" u="none" strike="noStrike" cap="none">
                <a:solidFill>
                  <a:srgbClr val="FFFFFF"/>
                </a:solidFill>
                <a:latin typeface="Squada One"/>
                <a:ea typeface="Squada One"/>
                <a:cs typeface="Squada One"/>
                <a:sym typeface="Squada One"/>
              </a:defRPr>
            </a:lvl1pPr>
            <a:lvl2pPr marR="0" lvl="1"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2pPr>
            <a:lvl3pPr marR="0" lvl="2"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3pPr>
            <a:lvl4pPr marR="0" lvl="3"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4pPr>
            <a:lvl5pPr marR="0" lvl="4"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5pPr>
            <a:lvl6pPr marR="0" lvl="5"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6pPr>
            <a:lvl7pPr marR="0" lvl="6"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7pPr>
            <a:lvl8pPr marR="0" lvl="7"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8pPr>
            <a:lvl9pPr marR="0" lvl="8" algn="r" rtl="0" eaLnBrk="1" hangingPunct="1">
              <a:lnSpc>
                <a:spcPct val="100000"/>
              </a:lnSpc>
              <a:spcBef>
                <a:spcPts val="0"/>
              </a:spcBef>
              <a:spcAft>
                <a:spcPts val="0"/>
              </a:spcAft>
              <a:buClr>
                <a:srgbClr val="FFFFFF"/>
              </a:buClr>
              <a:buSzPts val="2400"/>
              <a:buFont typeface="Righteous"/>
              <a:buNone/>
              <a:defRPr sz="3200" b="0" i="0" u="none" strike="noStrike" cap="none">
                <a:solidFill>
                  <a:srgbClr val="FFFFFF"/>
                </a:solidFill>
                <a:latin typeface="Righteous"/>
                <a:ea typeface="Righteous"/>
                <a:cs typeface="Righteous"/>
                <a:sym typeface="Righteous"/>
              </a:defRPr>
            </a:lvl9pPr>
          </a:lstStyle>
          <a:p>
            <a:pPr algn="ctr"/>
            <a:r>
              <a:rPr lang="it-IT" sz="9600" dirty="0" err="1">
                <a:ln w="0"/>
                <a:solidFill>
                  <a:schemeClr val="bg2"/>
                </a:solidFill>
                <a:latin typeface="Heroes Assemble Italic" pitchFamily="2" charset="0"/>
              </a:rPr>
              <a:t>LavorAI</a:t>
            </a:r>
            <a:endParaRPr lang="it-IT" sz="9600" dirty="0">
              <a:ln w="0"/>
              <a:solidFill>
                <a:schemeClr val="bg2"/>
              </a:solidFill>
              <a:latin typeface="Heroes Assemble Italic" pitchFamily="2" charset="0"/>
            </a:endParaRPr>
          </a:p>
        </p:txBody>
      </p:sp>
      <p:sp>
        <p:nvSpPr>
          <p:cNvPr id="73" name="Ovale 72">
            <a:extLst>
              <a:ext uri="{FF2B5EF4-FFF2-40B4-BE49-F238E27FC236}">
                <a16:creationId xmlns:a16="http://schemas.microsoft.com/office/drawing/2014/main" id="{21A24AA8-B4B9-46C7-ADD5-BE17DC2B41D4}"/>
              </a:ext>
            </a:extLst>
          </p:cNvPr>
          <p:cNvSpPr/>
          <p:nvPr/>
        </p:nvSpPr>
        <p:spPr>
          <a:xfrm>
            <a:off x="807746" y="548726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74" name="Elemento grafico 73" descr="{0} con riempimento a tinta unita">
            <a:extLst>
              <a:ext uri="{FF2B5EF4-FFF2-40B4-BE49-F238E27FC236}">
                <a16:creationId xmlns:a16="http://schemas.microsoft.com/office/drawing/2014/main" id="{086F004A-0201-4C93-8622-94648CDB87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7704" y="5606499"/>
            <a:ext cx="607345" cy="607345"/>
          </a:xfrm>
          <a:prstGeom prst="rect">
            <a:avLst/>
          </a:prstGeom>
        </p:spPr>
      </p:pic>
      <p:pic>
        <p:nvPicPr>
          <p:cNvPr id="84" name="Elemento grafico 83" descr="{0} con riempimento a tinta unita">
            <a:extLst>
              <a:ext uri="{FF2B5EF4-FFF2-40B4-BE49-F238E27FC236}">
                <a16:creationId xmlns:a16="http://schemas.microsoft.com/office/drawing/2014/main" id="{119946F1-D256-405F-8D46-C44FFA4FAE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206" y="5599125"/>
            <a:ext cx="607345" cy="607345"/>
          </a:xfrm>
          <a:prstGeom prst="rect">
            <a:avLst/>
          </a:prstGeom>
        </p:spPr>
      </p:pic>
      <p:sp>
        <p:nvSpPr>
          <p:cNvPr id="85" name="Ovale 84">
            <a:extLst>
              <a:ext uri="{FF2B5EF4-FFF2-40B4-BE49-F238E27FC236}">
                <a16:creationId xmlns:a16="http://schemas.microsoft.com/office/drawing/2014/main" id="{AFDB9A69-53BC-40CC-8BD1-C29F69526374}"/>
              </a:ext>
            </a:extLst>
          </p:cNvPr>
          <p:cNvSpPr/>
          <p:nvPr/>
        </p:nvSpPr>
        <p:spPr>
          <a:xfrm>
            <a:off x="-878084" y="422654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86" name="Google Shape;775;p41">
            <a:extLst>
              <a:ext uri="{FF2B5EF4-FFF2-40B4-BE49-F238E27FC236}">
                <a16:creationId xmlns:a16="http://schemas.microsoft.com/office/drawing/2014/main" id="{9C4CBB5E-0AC0-4EBD-89D0-BA1129EAEDCD}"/>
              </a:ext>
            </a:extLst>
          </p:cNvPr>
          <p:cNvSpPr/>
          <p:nvPr/>
        </p:nvSpPr>
        <p:spPr>
          <a:xfrm>
            <a:off x="-686760" y="4453340"/>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75;p41">
            <a:hlinkClick r:id="rId6" action="ppaction://hlinksldjump"/>
            <a:extLst>
              <a:ext uri="{FF2B5EF4-FFF2-40B4-BE49-F238E27FC236}">
                <a16:creationId xmlns:a16="http://schemas.microsoft.com/office/drawing/2014/main" id="{FBC87532-3359-4AF9-AB23-52559A5C375E}"/>
              </a:ext>
            </a:extLst>
          </p:cNvPr>
          <p:cNvSpPr/>
          <p:nvPr/>
        </p:nvSpPr>
        <p:spPr>
          <a:xfrm>
            <a:off x="482054" y="4449968"/>
            <a:ext cx="455650" cy="449925"/>
          </a:xfrm>
          <a:custGeom>
            <a:avLst/>
            <a:gdLst/>
            <a:ahLst/>
            <a:cxnLst/>
            <a:rect l="l" t="t" r="r" b="b"/>
            <a:pathLst>
              <a:path w="18226" h="17997" extrusionOk="0">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90;p42">
            <a:hlinkClick r:id="rId7" action="ppaction://hlinksldjump"/>
            <a:extLst>
              <a:ext uri="{FF2B5EF4-FFF2-40B4-BE49-F238E27FC236}">
                <a16:creationId xmlns:a16="http://schemas.microsoft.com/office/drawing/2014/main" id="{3AF6979B-00F6-4119-9ADE-C7C0A7506BDD}"/>
              </a:ext>
            </a:extLst>
          </p:cNvPr>
          <p:cNvSpPr/>
          <p:nvPr/>
        </p:nvSpPr>
        <p:spPr>
          <a:xfrm>
            <a:off x="482054" y="3101958"/>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Ovale 88">
            <a:extLst>
              <a:ext uri="{FF2B5EF4-FFF2-40B4-BE49-F238E27FC236}">
                <a16:creationId xmlns:a16="http://schemas.microsoft.com/office/drawing/2014/main" id="{1F6426B8-4B60-41B5-9FDB-BC96EB7FE261}"/>
              </a:ext>
            </a:extLst>
          </p:cNvPr>
          <p:cNvSpPr/>
          <p:nvPr/>
        </p:nvSpPr>
        <p:spPr>
          <a:xfrm>
            <a:off x="-871459" y="296330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0" name="Google Shape;790;p42">
            <a:extLst>
              <a:ext uri="{FF2B5EF4-FFF2-40B4-BE49-F238E27FC236}">
                <a16:creationId xmlns:a16="http://schemas.microsoft.com/office/drawing/2014/main" id="{57AE76FE-A4BA-4562-A347-0608BE7CD4B0}"/>
              </a:ext>
            </a:extLst>
          </p:cNvPr>
          <p:cNvSpPr/>
          <p:nvPr/>
        </p:nvSpPr>
        <p:spPr>
          <a:xfrm>
            <a:off x="-678474" y="3146767"/>
            <a:ext cx="464006" cy="464575"/>
          </a:xfrm>
          <a:custGeom>
            <a:avLst/>
            <a:gdLst/>
            <a:ahLst/>
            <a:cxnLst/>
            <a:rect l="l" t="t" r="r" b="b"/>
            <a:pathLst>
              <a:path w="17975" h="17997" extrusionOk="0">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Ovale 90">
            <a:extLst>
              <a:ext uri="{FF2B5EF4-FFF2-40B4-BE49-F238E27FC236}">
                <a16:creationId xmlns:a16="http://schemas.microsoft.com/office/drawing/2014/main" id="{EC82F100-5C64-4F18-934A-43855021F5AE}"/>
              </a:ext>
            </a:extLst>
          </p:cNvPr>
          <p:cNvSpPr/>
          <p:nvPr/>
        </p:nvSpPr>
        <p:spPr>
          <a:xfrm>
            <a:off x="-902585" y="1810079"/>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2" name="Ovale 91">
            <a:extLst>
              <a:ext uri="{FF2B5EF4-FFF2-40B4-BE49-F238E27FC236}">
                <a16:creationId xmlns:a16="http://schemas.microsoft.com/office/drawing/2014/main" id="{1A01E7ED-DEB5-4AC1-B537-4EFE411BF3A0}"/>
              </a:ext>
            </a:extLst>
          </p:cNvPr>
          <p:cNvSpPr/>
          <p:nvPr/>
        </p:nvSpPr>
        <p:spPr>
          <a:xfrm>
            <a:off x="-902585" y="531252"/>
            <a:ext cx="845820" cy="84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93" name="Immagine 92">
            <a:extLst>
              <a:ext uri="{FF2B5EF4-FFF2-40B4-BE49-F238E27FC236}">
                <a16:creationId xmlns:a16="http://schemas.microsoft.com/office/drawing/2014/main" id="{BE8A8761-0B06-493D-8B2E-D1D63A7E8D0A}"/>
              </a:ext>
            </a:extLst>
          </p:cNvPr>
          <p:cNvPicPr>
            <a:picLocks noChangeAspect="1"/>
          </p:cNvPicPr>
          <p:nvPr/>
        </p:nvPicPr>
        <p:blipFill>
          <a:blip r:embed="rId8">
            <a:biLevel thresh="25000"/>
            <a:extLst>
              <a:ext uri="{BEBA8EAE-BF5A-486C-A8C5-ECC9F3942E4B}">
                <a14:imgProps xmlns:a14="http://schemas.microsoft.com/office/drawing/2010/main">
                  <a14:imgLayer r:embed="rId9">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33354" y="2044800"/>
            <a:ext cx="485207" cy="311709"/>
          </a:xfrm>
          <a:prstGeom prst="rect">
            <a:avLst/>
          </a:prstGeom>
        </p:spPr>
      </p:pic>
      <p:pic>
        <p:nvPicPr>
          <p:cNvPr id="94" name="Immagine 93">
            <a:hlinkClick r:id="rId10" action="ppaction://hlinksldjump"/>
            <a:extLst>
              <a:ext uri="{FF2B5EF4-FFF2-40B4-BE49-F238E27FC236}">
                <a16:creationId xmlns:a16="http://schemas.microsoft.com/office/drawing/2014/main" id="{3841C7FD-AA13-4EF3-9B5B-7D75760F6351}"/>
              </a:ext>
            </a:extLst>
          </p:cNvPr>
          <p:cNvPicPr>
            <a:picLocks noChangeAspect="1"/>
          </p:cNvPicPr>
          <p:nvPr/>
        </p:nvPicPr>
        <p:blipFill>
          <a:blip r:embed="rId8">
            <a:biLevel thresh="25000"/>
            <a:extLst>
              <a:ext uri="{BEBA8EAE-BF5A-486C-A8C5-ECC9F3942E4B}">
                <a14:imgProps xmlns:a14="http://schemas.microsoft.com/office/drawing/2010/main">
                  <a14:imgLayer r:embed="rId9">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34957" y="2038641"/>
            <a:ext cx="485207" cy="311709"/>
          </a:xfrm>
          <a:prstGeom prst="rect">
            <a:avLst/>
          </a:prstGeom>
        </p:spPr>
      </p:pic>
      <p:pic>
        <p:nvPicPr>
          <p:cNvPr id="95" name="Elemento grafico 94" descr="Informazioni con riempimento a tinta unita">
            <a:extLst>
              <a:ext uri="{FF2B5EF4-FFF2-40B4-BE49-F238E27FC236}">
                <a16:creationId xmlns:a16="http://schemas.microsoft.com/office/drawing/2014/main" id="{D289A6B5-F697-4852-A6B7-270CC860F13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2344" y="581493"/>
            <a:ext cx="745338" cy="745338"/>
          </a:xfrm>
          <a:prstGeom prst="rect">
            <a:avLst/>
          </a:prstGeom>
        </p:spPr>
      </p:pic>
      <p:pic>
        <p:nvPicPr>
          <p:cNvPr id="96" name="Elemento grafico 95" descr="Informazioni con riempimento a tinta unita">
            <a:hlinkClick r:id="rId13" action="ppaction://hlinksldjump"/>
            <a:extLst>
              <a:ext uri="{FF2B5EF4-FFF2-40B4-BE49-F238E27FC236}">
                <a16:creationId xmlns:a16="http://schemas.microsoft.com/office/drawing/2014/main" id="{BAD8743D-E538-47E3-BD83-E892D346611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8519" y="581493"/>
            <a:ext cx="745338" cy="745338"/>
          </a:xfrm>
          <a:prstGeom prst="rect">
            <a:avLst/>
          </a:prstGeom>
        </p:spPr>
      </p:pic>
      <p:sp>
        <p:nvSpPr>
          <p:cNvPr id="4" name="Titolo 3">
            <a:extLst>
              <a:ext uri="{FF2B5EF4-FFF2-40B4-BE49-F238E27FC236}">
                <a16:creationId xmlns:a16="http://schemas.microsoft.com/office/drawing/2014/main" id="{B4A7F97B-6076-4B8A-88F9-FD608E1C062F}"/>
              </a:ext>
            </a:extLst>
          </p:cNvPr>
          <p:cNvSpPr>
            <a:spLocks noGrp="1"/>
          </p:cNvSpPr>
          <p:nvPr>
            <p:ph type="ctrTitle"/>
          </p:nvPr>
        </p:nvSpPr>
        <p:spPr>
          <a:xfrm flipH="1">
            <a:off x="1925506" y="2318993"/>
            <a:ext cx="9390193" cy="2495080"/>
          </a:xfrm>
        </p:spPr>
        <p:txBody>
          <a:bodyPr/>
          <a:lstStyle/>
          <a:p>
            <a:r>
              <a:rPr lang="it-IT" sz="13800" dirty="0">
                <a:solidFill>
                  <a:schemeClr val="tx1"/>
                </a:solidFill>
              </a:rPr>
              <a:t>Thank </a:t>
            </a:r>
            <a:r>
              <a:rPr lang="it-IT" sz="13800" dirty="0" err="1">
                <a:solidFill>
                  <a:schemeClr val="tx1"/>
                </a:solidFill>
              </a:rPr>
              <a:t>you</a:t>
            </a:r>
            <a:r>
              <a:rPr lang="it-IT" sz="13800" dirty="0">
                <a:solidFill>
                  <a:schemeClr val="tx1"/>
                </a:solidFill>
              </a:rPr>
              <a:t>!</a:t>
            </a:r>
          </a:p>
        </p:txBody>
      </p:sp>
    </p:spTree>
    <p:extLst>
      <p:ext uri="{BB962C8B-B14F-4D97-AF65-F5344CB8AC3E}">
        <p14:creationId xmlns:p14="http://schemas.microsoft.com/office/powerpoint/2010/main" val="1254242294"/>
      </p:ext>
    </p:extLst>
  </p:cSld>
  <p:clrMapOvr>
    <a:masterClrMapping/>
  </p:clrMapOvr>
  <mc:AlternateContent xmlns:mc="http://schemas.openxmlformats.org/markup-compatibility/2006">
    <mc:Choice xmlns:p159="http://schemas.microsoft.com/office/powerpoint/2015/09/main" Requires="p159">
      <p:transition advClick="0">
        <p159:morph option="byObject"/>
      </p:transition>
    </mc:Choice>
    <mc:Fallback>
      <p:transition advClick="0">
        <p:fade/>
      </p:transition>
    </mc:Fallback>
  </mc:AlternateContent>
</p:sld>
</file>

<file path=ppt/theme/theme1.xml><?xml version="1.0" encoding="utf-8"?>
<a:theme xmlns:a="http://schemas.openxmlformats.org/drawingml/2006/main" name="Tech Startup by Slidesgo">
  <a:themeElements>
    <a:clrScheme name="Personalizzato 1">
      <a:dk1>
        <a:srgbClr val="000000"/>
      </a:dk1>
      <a:lt1>
        <a:srgbClr val="FFFFFF"/>
      </a:lt1>
      <a:dk2>
        <a:srgbClr val="000000"/>
      </a:dk2>
      <a:lt2>
        <a:srgbClr val="F3E600"/>
      </a:lt2>
      <a:accent1>
        <a:srgbClr val="D9D9D9"/>
      </a:accent1>
      <a:accent2>
        <a:srgbClr val="CCCCCC"/>
      </a:accent2>
      <a:accent3>
        <a:srgbClr val="78909C"/>
      </a:accent3>
      <a:accent4>
        <a:srgbClr val="C0FFFA"/>
      </a:accent4>
      <a:accent5>
        <a:srgbClr val="88D3CE"/>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zione_LavorAI.pptx" id="{EE26A60E-BC73-4E2A-ACB5-3183CD4D8888}" vid="{C4F065E5-A888-4788-9291-815E4A79463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E16D82FBA7695B4581E1F204F189F5A9" ma:contentTypeVersion="12" ma:contentTypeDescription="Creare un nuovo documento." ma:contentTypeScope="" ma:versionID="486c347ed3f9f66d355a204ed9cb70f3">
  <xsd:schema xmlns:xsd="http://www.w3.org/2001/XMLSchema" xmlns:xs="http://www.w3.org/2001/XMLSchema" xmlns:p="http://schemas.microsoft.com/office/2006/metadata/properties" xmlns:ns3="955eed10-e7ae-44c4-ad2d-16ed2a184bcb" xmlns:ns4="eb9a4abe-0914-488b-a873-5da80c80b667" targetNamespace="http://schemas.microsoft.com/office/2006/metadata/properties" ma:root="true" ma:fieldsID="c36765b2dc600f3c1221042e83177a53" ns3:_="" ns4:_="">
    <xsd:import namespace="955eed10-e7ae-44c4-ad2d-16ed2a184bcb"/>
    <xsd:import namespace="eb9a4abe-0914-488b-a873-5da80c80b66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5eed10-e7ae-44c4-ad2d-16ed2a184bcb"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9a4abe-0914-488b-a873-5da80c80b66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8442DB-0030-4EA6-B4B4-0AB3ED4EEDAE}">
  <ds:schemaRefs>
    <ds:schemaRef ds:uri="http://schemas.openxmlformats.org/package/2006/metadata/core-properties"/>
    <ds:schemaRef ds:uri="http://schemas.microsoft.com/office/2006/metadata/properties"/>
    <ds:schemaRef ds:uri="http://www.w3.org/XML/1998/namespace"/>
    <ds:schemaRef ds:uri="http://purl.org/dc/dcmitype/"/>
    <ds:schemaRef ds:uri="http://schemas.microsoft.com/office/2006/documentManagement/types"/>
    <ds:schemaRef ds:uri="http://purl.org/dc/elements/1.1/"/>
    <ds:schemaRef ds:uri="eb9a4abe-0914-488b-a873-5da80c80b667"/>
    <ds:schemaRef ds:uri="http://purl.org/dc/terms/"/>
    <ds:schemaRef ds:uri="http://schemas.microsoft.com/office/infopath/2007/PartnerControls"/>
    <ds:schemaRef ds:uri="955eed10-e7ae-44c4-ad2d-16ed2a184bcb"/>
  </ds:schemaRefs>
</ds:datastoreItem>
</file>

<file path=customXml/itemProps2.xml><?xml version="1.0" encoding="utf-8"?>
<ds:datastoreItem xmlns:ds="http://schemas.openxmlformats.org/officeDocument/2006/customXml" ds:itemID="{CA5FD21C-19C1-4FC0-8E39-7C65A613BD3C}">
  <ds:schemaRefs>
    <ds:schemaRef ds:uri="http://schemas.microsoft.com/sharepoint/v3/contenttype/forms"/>
  </ds:schemaRefs>
</ds:datastoreItem>
</file>

<file path=customXml/itemProps3.xml><?xml version="1.0" encoding="utf-8"?>
<ds:datastoreItem xmlns:ds="http://schemas.openxmlformats.org/officeDocument/2006/customXml" ds:itemID="{22F3F05E-C85C-4747-8A86-F47AE686F5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5eed10-e7ae-44c4-ad2d-16ed2a184bcb"/>
    <ds:schemaRef ds:uri="eb9a4abe-0914-488b-a873-5da80c80b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242</TotalTime>
  <Words>526</Words>
  <Application>Microsoft Office PowerPoint</Application>
  <PresentationFormat>Widescreen</PresentationFormat>
  <Paragraphs>41</Paragraphs>
  <Slides>9</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9</vt:i4>
      </vt:variant>
    </vt:vector>
  </HeadingPairs>
  <TitlesOfParts>
    <vt:vector size="18" baseType="lpstr">
      <vt:lpstr>Arial</vt:lpstr>
      <vt:lpstr>Calibri</vt:lpstr>
      <vt:lpstr>Cambria Math</vt:lpstr>
      <vt:lpstr>Fira Sans Extra Condensed Medium</vt:lpstr>
      <vt:lpstr>Heroes Assemble Italic</vt:lpstr>
      <vt:lpstr>Righteous</vt:lpstr>
      <vt:lpstr>Roboto Condensed Light</vt:lpstr>
      <vt:lpstr>Squada One</vt:lpstr>
      <vt:lpstr>Tech Startup by Slidesgo</vt:lpstr>
      <vt:lpstr>LavorAI</vt:lpstr>
      <vt:lpstr>INTRODUZIONE</vt:lpstr>
      <vt:lpstr>TEAM </vt:lpstr>
      <vt:lpstr>Modelli</vt:lpstr>
      <vt:lpstr>Classificatore KNN</vt:lpstr>
      <vt:lpstr>Gaussian Naive Bayes</vt:lpstr>
      <vt:lpstr>Albero Decisionale</vt:lpstr>
      <vt:lpstr>Presentazione standard di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antonio Scardavilli</dc:creator>
  <cp:lastModifiedBy>antonio Scardavilli</cp:lastModifiedBy>
  <cp:revision>6</cp:revision>
  <dcterms:created xsi:type="dcterms:W3CDTF">2021-02-15T15:15:19Z</dcterms:created>
  <dcterms:modified xsi:type="dcterms:W3CDTF">2021-02-15T19:18:45Z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0x010100E16D82FBA7695B4581E1F204F189F5A9</vt:lpwstr>
  </property>
</Properties>
</file>